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1"/>
    <p:sldMasterId id="2147483654" r:id="rId2"/>
  </p:sldMasterIdLst>
  <p:notesMasterIdLst>
    <p:notesMasterId r:id="rId2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71" r:id="rId16"/>
    <p:sldId id="272" r:id="rId17"/>
    <p:sldId id="273" r:id="rId18"/>
    <p:sldId id="274" r:id="rId19"/>
    <p:sldId id="275" r:id="rId20"/>
    <p:sldId id="270" r:id="rId21"/>
  </p:sldIdLst>
  <p:sldSz cx="9144000" cy="6858000" type="screen4x3"/>
  <p:notesSz cx="6858000" cy="9144000"/>
  <p:embeddedFontLst>
    <p:embeddedFont>
      <p:font typeface="Impact" panose="020B0806030902050204" pitchFamily="34" charset="0"/>
      <p:regular r:id="rId23"/>
    </p:embeddedFont>
    <p:embeddedFont>
      <p:font typeface="Verdana" panose="020B0604030504040204" pitchFamily="34" charset="0"/>
      <p:regular r:id="rId24"/>
      <p:bold r:id="rId25"/>
      <p:italic r:id="rId26"/>
      <p:boldItalic r:id="rId27"/>
    </p:embeddedFont>
    <p:embeddedFont>
      <p:font typeface="Rambla"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wrap="square" lIns="91425" tIns="91425" rIns="91425" bIns="91425" anchor="t" anchorCtr="0"/>
          <a:lstStyle>
            <a:lvl1pPr marL="0" marR="0" lvl="0"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wrap="square" lIns="91425" tIns="91425" rIns="91425" bIns="91425" anchor="t" anchorCtr="0"/>
          <a:lstStyle>
            <a:lvl1pPr marL="0" marR="0" lvl="0" indent="0" algn="r" rtl="0">
              <a:lnSpc>
                <a:spcPct val="100000"/>
              </a:lnSpc>
              <a:spcBef>
                <a:spcPts val="0"/>
              </a:spcBef>
              <a:spcAft>
                <a:spcPts val="0"/>
              </a:spcAft>
              <a:buNone/>
              <a:defRPr sz="12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lstStyle>
            <a:lvl1pPr marL="0" marR="0" lvl="0" indent="0" algn="l" rtl="0">
              <a:spcBef>
                <a:spcPts val="0"/>
              </a:spcBef>
              <a:buChar char="●"/>
              <a:defRPr sz="1800" b="0" i="0" u="none" strike="noStrike" cap="none"/>
            </a:lvl1pPr>
            <a:lvl2pPr marL="0" marR="0" lvl="1" indent="0" algn="l" rtl="0">
              <a:spcBef>
                <a:spcPts val="0"/>
              </a:spcBef>
              <a:buChar char="○"/>
              <a:defRPr sz="1800" b="0" i="0" u="none" strike="noStrike" cap="none"/>
            </a:lvl2pPr>
            <a:lvl3pPr marL="0" marR="0" lvl="2" indent="0" algn="l" rtl="0">
              <a:spcBef>
                <a:spcPts val="0"/>
              </a:spcBef>
              <a:buChar char="■"/>
              <a:defRPr sz="1800" b="0" i="0" u="none" strike="noStrike" cap="none"/>
            </a:lvl3pPr>
            <a:lvl4pPr marL="0" marR="0" lvl="3" indent="0" algn="l" rtl="0">
              <a:spcBef>
                <a:spcPts val="0"/>
              </a:spcBef>
              <a:buChar char="●"/>
              <a:defRPr sz="1800" b="0" i="0" u="none" strike="noStrike" cap="none"/>
            </a:lvl4pPr>
            <a:lvl5pPr marL="0" marR="0" lvl="4" indent="0" algn="l" rtl="0">
              <a:spcBef>
                <a:spcPts val="0"/>
              </a:spcBef>
              <a:buChar char="○"/>
              <a:defRPr sz="1800" b="0" i="0" u="none" strike="noStrike" cap="none"/>
            </a:lvl5pPr>
            <a:lvl6pPr marL="0" marR="0" lvl="5" indent="0" algn="l" rtl="0">
              <a:spcBef>
                <a:spcPts val="0"/>
              </a:spcBef>
              <a:buChar char="■"/>
              <a:defRPr sz="1800" b="0" i="0" u="none" strike="noStrike" cap="none"/>
            </a:lvl6pPr>
            <a:lvl7pPr marL="0" marR="0" lvl="6" indent="0" algn="l" rtl="0">
              <a:spcBef>
                <a:spcPts val="0"/>
              </a:spcBef>
              <a:buChar char="●"/>
              <a:defRPr sz="1800" b="0" i="0" u="none" strike="noStrike" cap="none"/>
            </a:lvl7pPr>
            <a:lvl8pPr marL="0" marR="0" lvl="7" indent="0" algn="l" rtl="0">
              <a:spcBef>
                <a:spcPts val="0"/>
              </a:spcBef>
              <a:buChar char="○"/>
              <a:defRPr sz="1800" b="0" i="0" u="none" strike="noStrike" cap="none"/>
            </a:lvl8pPr>
            <a:lvl9pPr marL="0" marR="0" lvl="8" indent="0" algn="l" rtl="0">
              <a:spcBef>
                <a:spcPts val="0"/>
              </a:spcBef>
              <a:buChar char="■"/>
              <a:defRPr sz="1800" b="0" i="0" u="none" strike="noStrike" cap="none"/>
            </a:lvl9pPr>
          </a:lstStyle>
          <a:p>
            <a:endParaRPr/>
          </a:p>
        </p:txBody>
      </p:sp>
      <p:sp>
        <p:nvSpPr>
          <p:cNvPr id="7" name="Shape 7"/>
          <p:cNvSpPr txBox="1">
            <a:spLocks noGrp="1"/>
          </p:cNvSpPr>
          <p:nvPr>
            <p:ph type="ftr" idx="11"/>
          </p:nvPr>
        </p:nvSpPr>
        <p:spPr>
          <a:xfrm>
            <a:off x="0" y="8685211"/>
            <a:ext cx="2971799" cy="4572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rgbClr val="000000"/>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s-MX" sz="1200" b="0" i="0" u="none" strike="noStrike" cap="none">
                <a:solidFill>
                  <a:srgbClr val="000000"/>
                </a:solidFill>
                <a:latin typeface="Arial"/>
                <a:ea typeface="Arial"/>
                <a:cs typeface="Arial"/>
                <a:sym typeface="Arial"/>
              </a:rPr>
              <a:t>‹Nº›</a:t>
            </a:fld>
            <a:endParaRPr lang="es-MX"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46430647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65" name="Shape 65"/>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
        <p:nvSpPr>
          <p:cNvPr id="66" name="Shape 66"/>
          <p:cNvSpPr txBox="1"/>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s-MX" sz="1200" b="0" i="0" u="none">
                <a:solidFill>
                  <a:srgbClr val="000000"/>
                </a:solidFill>
                <a:latin typeface="Arial"/>
                <a:ea typeface="Arial"/>
                <a:cs typeface="Arial"/>
                <a:sym typeface="Arial"/>
              </a:rPr>
              <a:t>1</a:t>
            </a:fld>
            <a:endParaRPr lang="es-MX" sz="1200" b="0" i="0" u="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908368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122" name="Shape 122"/>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
        <p:nvSpPr>
          <p:cNvPr id="123" name="Shape 123"/>
          <p:cNvSpPr txBox="1"/>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s-MX" sz="1200" b="0" i="0" u="none">
                <a:solidFill>
                  <a:srgbClr val="000000"/>
                </a:solidFill>
                <a:latin typeface="Arial"/>
                <a:ea typeface="Arial"/>
                <a:cs typeface="Arial"/>
                <a:sym typeface="Arial"/>
              </a:rPr>
              <a:t>10</a:t>
            </a:fld>
            <a:endParaRPr lang="es-MX" sz="1200" b="0" i="0" u="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20154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
        <p:nvSpPr>
          <p:cNvPr id="131" name="Shape 131"/>
          <p:cNvSpPr txBox="1"/>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s-MX" sz="1200" b="0" i="0" u="none">
                <a:solidFill>
                  <a:srgbClr val="000000"/>
                </a:solidFill>
                <a:latin typeface="Arial"/>
                <a:ea typeface="Arial"/>
                <a:cs typeface="Arial"/>
                <a:sym typeface="Arial"/>
              </a:rPr>
              <a:t>11</a:t>
            </a:fld>
            <a:endParaRPr lang="es-MX" sz="1200" b="0" i="0" u="none">
              <a:solidFill>
                <a:srgbClr val="000000"/>
              </a:solidFill>
              <a:latin typeface="Arial"/>
              <a:ea typeface="Arial"/>
              <a:cs typeface="Arial"/>
              <a:sym typeface="Arial"/>
            </a:endParaRPr>
          </a:p>
        </p:txBody>
      </p:sp>
    </p:spTree>
    <p:extLst>
      <p:ext uri="{BB962C8B-B14F-4D97-AF65-F5344CB8AC3E}">
        <p14:creationId xmlns:p14="http://schemas.microsoft.com/office/powerpoint/2010/main" val="4093456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138" name="Shape 1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6203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
        <p:nvSpPr>
          <p:cNvPr id="144" name="Shape 144"/>
          <p:cNvSpPr txBox="1"/>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s-MX" sz="1200" b="0" i="0" u="none">
                <a:solidFill>
                  <a:srgbClr val="000000"/>
                </a:solidFill>
                <a:latin typeface="Arial"/>
                <a:ea typeface="Arial"/>
                <a:cs typeface="Arial"/>
                <a:sym typeface="Arial"/>
              </a:rPr>
              <a:t>13</a:t>
            </a:fld>
            <a:endParaRPr lang="es-MX" sz="1200" b="0" i="0" u="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83802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
        <p:nvSpPr>
          <p:cNvPr id="144" name="Shape 144"/>
          <p:cNvSpPr txBox="1"/>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s-MX" sz="1200" b="0" i="0" u="none">
                <a:solidFill>
                  <a:srgbClr val="000000"/>
                </a:solidFill>
                <a:latin typeface="Arial"/>
                <a:ea typeface="Arial"/>
                <a:cs typeface="Arial"/>
                <a:sym typeface="Arial"/>
              </a:rPr>
              <a:t>14</a:t>
            </a:fld>
            <a:endParaRPr lang="es-MX" sz="1200" b="0" i="0" u="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642664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
        <p:nvSpPr>
          <p:cNvPr id="144" name="Shape 144"/>
          <p:cNvSpPr txBox="1"/>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s-MX" sz="1200" b="0" i="0" u="none">
                <a:solidFill>
                  <a:srgbClr val="000000"/>
                </a:solidFill>
                <a:latin typeface="Arial"/>
                <a:ea typeface="Arial"/>
                <a:cs typeface="Arial"/>
                <a:sym typeface="Arial"/>
              </a:rPr>
              <a:t>15</a:t>
            </a:fld>
            <a:endParaRPr lang="es-MX" sz="1200" b="0" i="0" u="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560605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
        <p:nvSpPr>
          <p:cNvPr id="144" name="Shape 144"/>
          <p:cNvSpPr txBox="1"/>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s-MX" sz="1200" b="0" i="0" u="none">
                <a:solidFill>
                  <a:srgbClr val="000000"/>
                </a:solidFill>
                <a:latin typeface="Arial"/>
                <a:ea typeface="Arial"/>
                <a:cs typeface="Arial"/>
                <a:sym typeface="Arial"/>
              </a:rPr>
              <a:t>16</a:t>
            </a:fld>
            <a:endParaRPr lang="es-MX" sz="1200" b="0" i="0" u="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8003887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
        <p:nvSpPr>
          <p:cNvPr id="144" name="Shape 144"/>
          <p:cNvSpPr txBox="1"/>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s-MX" sz="1200" b="0" i="0" u="none">
                <a:solidFill>
                  <a:srgbClr val="000000"/>
                </a:solidFill>
                <a:latin typeface="Arial"/>
                <a:ea typeface="Arial"/>
                <a:cs typeface="Arial"/>
                <a:sym typeface="Arial"/>
              </a:rPr>
              <a:t>19</a:t>
            </a:fld>
            <a:endParaRPr lang="es-MX" sz="1200" b="0" i="0" u="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926783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74" name="Shape 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2583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med" len="med"/>
            <a:tailEnd type="none" w="med" len="med"/>
          </a:ln>
        </p:spPr>
      </p:sp>
      <p:sp>
        <p:nvSpPr>
          <p:cNvPr id="80" name="Shape 80"/>
          <p:cNvSpPr txBox="1">
            <a:spLocks noGrp="1"/>
          </p:cNvSpPr>
          <p:nvPr>
            <p:ph type="body" idx="1"/>
          </p:nvPr>
        </p:nvSpPr>
        <p:spPr>
          <a:xfrm>
            <a:off x="685800" y="4343400"/>
            <a:ext cx="5486399"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800" b="0" i="0" u="none" strike="noStrike" cap="none"/>
          </a:p>
        </p:txBody>
      </p:sp>
      <p:sp>
        <p:nvSpPr>
          <p:cNvPr id="81" name="Shape 81"/>
          <p:cNvSpPr txBox="1"/>
          <p:nvPr/>
        </p:nvSpPr>
        <p:spPr>
          <a:xfrm>
            <a:off x="3884612" y="8685211"/>
            <a:ext cx="2971799" cy="457200"/>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s-MX" sz="1200" b="0" i="0" u="none">
                <a:solidFill>
                  <a:srgbClr val="000000"/>
                </a:solidFill>
                <a:latin typeface="Arial"/>
                <a:ea typeface="Arial"/>
                <a:cs typeface="Arial"/>
                <a:sym typeface="Arial"/>
              </a:rPr>
              <a:t>3</a:t>
            </a:fld>
            <a:endParaRPr lang="es-MX" sz="1200" b="0" i="0" u="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520735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72955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Shape 92"/>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5101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99" name="Shape 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5989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7379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111" name="Shape 1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8612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685800" y="4343400"/>
            <a:ext cx="5486399" cy="4114800"/>
          </a:xfrm>
          <a:prstGeom prst="rect">
            <a:avLst/>
          </a:prstGeom>
        </p:spPr>
        <p:txBody>
          <a:bodyPr wrap="square" lIns="91425" tIns="91425" rIns="91425" bIns="91425" anchor="t" anchorCtr="0">
            <a:noAutofit/>
          </a:bodyPr>
          <a:lstStyle/>
          <a:p>
            <a:pPr lvl="0">
              <a:spcBef>
                <a:spcPts val="0"/>
              </a:spcBef>
              <a:buNone/>
            </a:pPr>
            <a:endParaRPr/>
          </a:p>
        </p:txBody>
      </p:sp>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7962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Shape 23"/>
        <p:cNvGrpSpPr/>
        <p:nvPr/>
      </p:nvGrpSpPr>
      <p:grpSpPr>
        <a:xfrm>
          <a:off x="0" y="0"/>
          <a:ext cx="0" cy="0"/>
          <a:chOff x="0" y="0"/>
          <a:chExt cx="0" cy="0"/>
        </a:xfrm>
      </p:grpSpPr>
      <p:sp>
        <p:nvSpPr>
          <p:cNvPr id="24" name="Shape 24"/>
          <p:cNvSpPr txBox="1">
            <a:spLocks noGrp="1"/>
          </p:cNvSpPr>
          <p:nvPr>
            <p:ph type="ctrTitle"/>
          </p:nvPr>
        </p:nvSpPr>
        <p:spPr>
          <a:xfrm>
            <a:off x="685800" y="1752600"/>
            <a:ext cx="7772400" cy="1829760"/>
          </a:xfrm>
          <a:prstGeom prst="rect">
            <a:avLst/>
          </a:prstGeom>
          <a:noFill/>
          <a:ln>
            <a:noFill/>
          </a:ln>
        </p:spPr>
        <p:txBody>
          <a:bodyPr wrap="square" lIns="91425" tIns="91425" rIns="91425" bIns="91425" anchor="b" anchorCtr="0"/>
          <a:lstStyle>
            <a:lvl1pPr marL="0" marR="0" lvl="0" indent="0" algn="r" rtl="0">
              <a:spcBef>
                <a:spcPts val="0"/>
              </a:spcBef>
              <a:spcAft>
                <a:spcPts val="0"/>
              </a:spcAft>
              <a:buNone/>
              <a:defRPr sz="4800" b="1" i="0" u="none" strike="noStrike" cap="none">
                <a:solidFill>
                  <a:schemeClr val="dk2"/>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dk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dk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dk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dk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dk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dk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dk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dk2"/>
                </a:solidFill>
                <a:latin typeface="Rambla"/>
                <a:ea typeface="Rambla"/>
                <a:cs typeface="Rambla"/>
                <a:sym typeface="Rambla"/>
              </a:defRPr>
            </a:lvl9pPr>
          </a:lstStyle>
          <a:p>
            <a:endParaRPr/>
          </a:p>
        </p:txBody>
      </p:sp>
      <p:sp>
        <p:nvSpPr>
          <p:cNvPr id="25" name="Shape 25"/>
          <p:cNvSpPr txBox="1">
            <a:spLocks noGrp="1"/>
          </p:cNvSpPr>
          <p:nvPr>
            <p:ph type="subTitle" idx="1"/>
          </p:nvPr>
        </p:nvSpPr>
        <p:spPr>
          <a:xfrm>
            <a:off x="685800" y="3611607"/>
            <a:ext cx="7772400" cy="1199703"/>
          </a:xfrm>
          <a:prstGeom prst="rect">
            <a:avLst/>
          </a:prstGeom>
          <a:noFill/>
          <a:ln>
            <a:noFill/>
          </a:ln>
        </p:spPr>
        <p:txBody>
          <a:bodyPr wrap="square" lIns="91425" tIns="91425" rIns="91425" bIns="91425" anchor="t" anchorCtr="0"/>
          <a:lstStyle>
            <a:lvl1pPr marL="0" marR="64008" lvl="0" indent="0" algn="r" rtl="0">
              <a:spcBef>
                <a:spcPts val="400"/>
              </a:spcBef>
              <a:spcAft>
                <a:spcPts val="0"/>
              </a:spcAft>
              <a:buClr>
                <a:schemeClr val="accent1"/>
              </a:buClr>
              <a:buFont typeface="Noto Sans Symbols"/>
              <a:buNone/>
              <a:defRPr sz="2700" b="0" i="0" u="none" strike="noStrike" cap="none">
                <a:solidFill>
                  <a:schemeClr val="dk2"/>
                </a:solidFill>
                <a:latin typeface="Rambla"/>
                <a:ea typeface="Rambla"/>
                <a:cs typeface="Rambla"/>
                <a:sym typeface="Rambla"/>
              </a:defRPr>
            </a:lvl1pPr>
            <a:lvl2pPr marL="457200" marR="0" lvl="1" indent="0" algn="ctr" rtl="0">
              <a:spcBef>
                <a:spcPts val="325"/>
              </a:spcBef>
              <a:spcAft>
                <a:spcPts val="0"/>
              </a:spcAft>
              <a:buClr>
                <a:schemeClr val="accent1"/>
              </a:buClr>
              <a:buFont typeface="Verdana"/>
              <a:buNone/>
              <a:defRPr sz="2300" b="0" i="0" u="none" strike="noStrike" cap="none">
                <a:solidFill>
                  <a:schemeClr val="dk1"/>
                </a:solidFill>
                <a:latin typeface="Rambla"/>
                <a:ea typeface="Rambla"/>
                <a:cs typeface="Rambla"/>
                <a:sym typeface="Rambla"/>
              </a:defRPr>
            </a:lvl2pPr>
            <a:lvl3pPr marL="914400" marR="0" lvl="2" indent="0" algn="ctr" rtl="0">
              <a:spcBef>
                <a:spcPts val="350"/>
              </a:spcBef>
              <a:spcAft>
                <a:spcPts val="0"/>
              </a:spcAft>
              <a:buClr>
                <a:schemeClr val="accent2"/>
              </a:buClr>
              <a:buFont typeface="Noto Sans Symbols"/>
              <a:buNone/>
              <a:defRPr sz="2100" b="0" i="0" u="none" strike="noStrike" cap="none">
                <a:solidFill>
                  <a:schemeClr val="dk1"/>
                </a:solidFill>
                <a:latin typeface="Rambla"/>
                <a:ea typeface="Rambla"/>
                <a:cs typeface="Rambla"/>
                <a:sym typeface="Rambla"/>
              </a:defRPr>
            </a:lvl3pPr>
            <a:lvl4pPr marL="1371600" marR="0" lvl="3" indent="0" algn="ctr" rtl="0">
              <a:spcBef>
                <a:spcPts val="350"/>
              </a:spcBef>
              <a:spcAft>
                <a:spcPts val="0"/>
              </a:spcAft>
              <a:buClr>
                <a:schemeClr val="accent2"/>
              </a:buClr>
              <a:buFont typeface="Noto Sans Symbols"/>
              <a:buNone/>
              <a:defRPr sz="1900" b="0" i="0" u="none" strike="noStrike" cap="none">
                <a:solidFill>
                  <a:schemeClr val="dk1"/>
                </a:solidFill>
                <a:latin typeface="Rambla"/>
                <a:ea typeface="Rambla"/>
                <a:cs typeface="Rambla"/>
                <a:sym typeface="Rambla"/>
              </a:defRPr>
            </a:lvl4pPr>
            <a:lvl5pPr marL="1828800" marR="0" lvl="4" indent="0" algn="ctr" rtl="0">
              <a:spcBef>
                <a:spcPts val="350"/>
              </a:spcBef>
              <a:spcAft>
                <a:spcPts val="0"/>
              </a:spcAft>
              <a:buClr>
                <a:schemeClr val="accent2"/>
              </a:buClr>
              <a:buFont typeface="Noto Sans Symbols"/>
              <a:buNone/>
              <a:defRPr sz="1800" b="0" i="0" u="none" strike="noStrike" cap="none">
                <a:solidFill>
                  <a:schemeClr val="dk1"/>
                </a:solidFill>
                <a:latin typeface="Rambla"/>
                <a:ea typeface="Rambla"/>
                <a:cs typeface="Rambla"/>
                <a:sym typeface="Rambla"/>
              </a:defRPr>
            </a:lvl5pPr>
            <a:lvl6pPr marL="2286000" marR="0" lvl="5" indent="0" algn="ctr" rtl="0">
              <a:spcBef>
                <a:spcPts val="350"/>
              </a:spcBef>
              <a:buClr>
                <a:schemeClr val="accent3"/>
              </a:buClr>
              <a:buFont typeface="Noto Sans Symbols"/>
              <a:buNone/>
              <a:defRPr sz="1800" b="0" i="0" u="none" strike="noStrike" cap="none">
                <a:solidFill>
                  <a:schemeClr val="dk1"/>
                </a:solidFill>
                <a:latin typeface="Rambla"/>
                <a:ea typeface="Rambla"/>
                <a:cs typeface="Rambla"/>
                <a:sym typeface="Rambla"/>
              </a:defRPr>
            </a:lvl6pPr>
            <a:lvl7pPr marL="2743200" marR="0" lvl="6" indent="0" algn="ctr" rtl="0">
              <a:spcBef>
                <a:spcPts val="350"/>
              </a:spcBef>
              <a:buClr>
                <a:schemeClr val="accent3"/>
              </a:buClr>
              <a:buFont typeface="Noto Sans Symbols"/>
              <a:buNone/>
              <a:defRPr sz="1600" b="0" i="0" u="none" strike="noStrike" cap="none">
                <a:solidFill>
                  <a:schemeClr val="dk1"/>
                </a:solidFill>
                <a:latin typeface="Rambla"/>
                <a:ea typeface="Rambla"/>
                <a:cs typeface="Rambla"/>
                <a:sym typeface="Rambla"/>
              </a:defRPr>
            </a:lvl7pPr>
            <a:lvl8pPr marL="3200400" marR="0" lvl="7" indent="0" algn="ctr" rtl="0">
              <a:spcBef>
                <a:spcPts val="350"/>
              </a:spcBef>
              <a:buClr>
                <a:schemeClr val="accent3"/>
              </a:buClr>
              <a:buFont typeface="Noto Sans Symbols"/>
              <a:buNone/>
              <a:defRPr sz="1600" b="0" i="0" u="none" strike="noStrike" cap="none">
                <a:solidFill>
                  <a:schemeClr val="dk1"/>
                </a:solidFill>
                <a:latin typeface="Rambla"/>
                <a:ea typeface="Rambla"/>
                <a:cs typeface="Rambla"/>
                <a:sym typeface="Rambla"/>
              </a:defRPr>
            </a:lvl8pPr>
            <a:lvl9pPr marL="3657600" marR="0" lvl="8" indent="0" algn="ctr" rtl="0">
              <a:spcBef>
                <a:spcPts val="350"/>
              </a:spcBef>
              <a:buClr>
                <a:schemeClr val="accent3"/>
              </a:buClr>
              <a:buFont typeface="Noto Sans Symbols"/>
              <a:buNone/>
              <a:defRPr sz="1600" b="0" i="0" u="none" strike="noStrike" cap="none">
                <a:solidFill>
                  <a:schemeClr val="dk1"/>
                </a:solidFill>
                <a:latin typeface="Rambla"/>
                <a:ea typeface="Rambla"/>
                <a:cs typeface="Rambla"/>
                <a:sym typeface="Rambla"/>
              </a:defRPr>
            </a:lvl9pPr>
          </a:lstStyle>
          <a:p>
            <a:endParaRPr/>
          </a:p>
        </p:txBody>
      </p:sp>
      <p:sp>
        <p:nvSpPr>
          <p:cNvPr id="26" name="Shape 26"/>
          <p:cNvSpPr txBox="1">
            <a:spLocks noGrp="1"/>
          </p:cNvSpPr>
          <p:nvPr>
            <p:ph type="dt" idx="10"/>
          </p:nvPr>
        </p:nvSpPr>
        <p:spPr>
          <a:xfrm>
            <a:off x="6727825" y="6408737"/>
            <a:ext cx="1919287" cy="365125"/>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000" b="0" i="0" u="none">
                <a:solidFill>
                  <a:srgbClr val="FFFFFF"/>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ftr" idx="11"/>
          </p:nvPr>
        </p:nvSpPr>
        <p:spPr>
          <a:xfrm>
            <a:off x="4379912" y="6408737"/>
            <a:ext cx="2351086" cy="365125"/>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8" name="Shape 28"/>
          <p:cNvSpPr txBox="1">
            <a:spLocks noGrp="1"/>
          </p:cNvSpPr>
          <p:nvPr>
            <p:ph type="sldNum" idx="12"/>
          </p:nvPr>
        </p:nvSpPr>
        <p:spPr>
          <a:xfrm>
            <a:off x="8647111" y="6408737"/>
            <a:ext cx="366711" cy="365125"/>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s-MX" sz="1000" b="0" i="0" u="none">
                <a:solidFill>
                  <a:srgbClr val="FFFFFF"/>
                </a:solidFill>
                <a:latin typeface="Arial"/>
                <a:ea typeface="Arial"/>
                <a:cs typeface="Arial"/>
                <a:sym typeface="Arial"/>
              </a:rPr>
              <a:t>‹Nº›</a:t>
            </a:fld>
            <a:endParaRPr lang="es-MX" sz="1000" b="0" i="0" u="none">
              <a:solidFill>
                <a:srgbClr val="FFFFFF"/>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457200" y="1481137"/>
            <a:ext cx="8229600" cy="4525961"/>
          </a:xfrm>
          <a:prstGeom prst="rect">
            <a:avLst/>
          </a:prstGeom>
          <a:noFill/>
          <a:ln>
            <a:noFill/>
          </a:ln>
        </p:spPr>
        <p:txBody>
          <a:bodyPr wrap="square" lIns="91425" tIns="91425" rIns="91425" bIns="91425" anchor="t" anchorCtr="0"/>
          <a:lstStyle>
            <a:lvl1pPr marL="365125" marR="0" lvl="0" indent="-146939" algn="l" rtl="0">
              <a:spcBef>
                <a:spcPts val="400"/>
              </a:spcBef>
              <a:spcAft>
                <a:spcPts val="0"/>
              </a:spcAft>
              <a:buClr>
                <a:schemeClr val="accent1"/>
              </a:buClr>
              <a:buSzPct val="68000"/>
              <a:buFont typeface="Noto Sans Symbols"/>
              <a:buChar char="▶"/>
              <a:defRPr sz="2700" b="0" i="0" u="none" strike="noStrike" cap="none">
                <a:solidFill>
                  <a:schemeClr val="dk1"/>
                </a:solidFill>
                <a:latin typeface="Rambla"/>
                <a:ea typeface="Rambla"/>
                <a:cs typeface="Rambla"/>
                <a:sym typeface="Rambla"/>
              </a:defRPr>
            </a:lvl1pPr>
            <a:lvl2pPr marL="620713" marR="0" lvl="1" indent="-93662" algn="l" rtl="0">
              <a:spcBef>
                <a:spcPts val="325"/>
              </a:spcBef>
              <a:spcAft>
                <a:spcPts val="0"/>
              </a:spcAft>
              <a:buClr>
                <a:schemeClr val="accent1"/>
              </a:buClr>
              <a:buSzPct val="100000"/>
              <a:buFont typeface="Verdana"/>
              <a:buChar char="◦"/>
              <a:defRPr sz="2300" b="0" i="0" u="none" strike="noStrike" cap="none">
                <a:solidFill>
                  <a:schemeClr val="dk1"/>
                </a:solidFill>
                <a:latin typeface="Rambla"/>
                <a:ea typeface="Rambla"/>
                <a:cs typeface="Rambla"/>
                <a:sym typeface="Rambla"/>
              </a:defRPr>
            </a:lvl2pPr>
            <a:lvl3pPr marL="858838" marR="0" lvl="2" indent="-103187" algn="l" rtl="0">
              <a:spcBef>
                <a:spcPts val="350"/>
              </a:spcBef>
              <a:spcAft>
                <a:spcPts val="0"/>
              </a:spcAft>
              <a:buClr>
                <a:schemeClr val="accent2"/>
              </a:buClr>
              <a:buSzPct val="100000"/>
              <a:buFont typeface="Noto Sans Symbols"/>
              <a:buChar char="⚫"/>
              <a:defRPr sz="2100" b="0" i="0" u="none" strike="noStrike" cap="none">
                <a:solidFill>
                  <a:schemeClr val="dk1"/>
                </a:solidFill>
                <a:latin typeface="Rambla"/>
                <a:ea typeface="Rambla"/>
                <a:cs typeface="Rambla"/>
                <a:sym typeface="Rambla"/>
              </a:defRPr>
            </a:lvl3pPr>
            <a:lvl4pPr marL="1143000" marR="0" lvl="3" indent="-107950" algn="l" rtl="0">
              <a:spcBef>
                <a:spcPts val="350"/>
              </a:spcBef>
              <a:spcAft>
                <a:spcPts val="0"/>
              </a:spcAft>
              <a:buClr>
                <a:schemeClr val="accent2"/>
              </a:buClr>
              <a:buSzPct val="100000"/>
              <a:buFont typeface="Noto Sans Symbols"/>
              <a:buChar char="⚫"/>
              <a:defRPr sz="1900" b="0" i="0" u="none" strike="noStrike" cap="none">
                <a:solidFill>
                  <a:schemeClr val="dk1"/>
                </a:solidFill>
                <a:latin typeface="Rambla"/>
                <a:ea typeface="Rambla"/>
                <a:cs typeface="Rambla"/>
                <a:sym typeface="Rambla"/>
              </a:defRPr>
            </a:lvl4pPr>
            <a:lvl5pPr marL="1371600" marR="0" lvl="4" indent="-114300" algn="l" rtl="0">
              <a:spcBef>
                <a:spcPts val="350"/>
              </a:spcBef>
              <a:spcAft>
                <a:spcPts val="0"/>
              </a:spcAft>
              <a:buClr>
                <a:schemeClr val="accent2"/>
              </a:buClr>
              <a:buSzPct val="100000"/>
              <a:buFont typeface="Noto Sans Symbols"/>
              <a:buChar char="⚫"/>
              <a:defRPr sz="18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43" name="Shape 43"/>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4100" b="1" i="0" u="none" strike="noStrike" cap="none">
                <a:solidFill>
                  <a:schemeClr val="dk2"/>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dk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dk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dk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dk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dk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dk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dk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dk2"/>
                </a:solidFill>
                <a:latin typeface="Rambla"/>
                <a:ea typeface="Rambla"/>
                <a:cs typeface="Rambla"/>
                <a:sym typeface="Rambla"/>
              </a:defRPr>
            </a:lvl9pPr>
          </a:lstStyle>
          <a:p>
            <a:endParaRPr/>
          </a:p>
        </p:txBody>
      </p:sp>
      <p:sp>
        <p:nvSpPr>
          <p:cNvPr id="44" name="Shape 44"/>
          <p:cNvSpPr txBox="1">
            <a:spLocks noGrp="1"/>
          </p:cNvSpPr>
          <p:nvPr>
            <p:ph type="dt" idx="10"/>
          </p:nvPr>
        </p:nvSpPr>
        <p:spPr>
          <a:xfrm>
            <a:off x="6727825" y="6408737"/>
            <a:ext cx="1919287" cy="365125"/>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0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45" name="Shape 45"/>
          <p:cNvSpPr txBox="1">
            <a:spLocks noGrp="1"/>
          </p:cNvSpPr>
          <p:nvPr>
            <p:ph type="ftr" idx="11"/>
          </p:nvPr>
        </p:nvSpPr>
        <p:spPr>
          <a:xfrm>
            <a:off x="4379912" y="6408737"/>
            <a:ext cx="2351086" cy="365125"/>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46" name="Shape 46"/>
          <p:cNvSpPr txBox="1">
            <a:spLocks noGrp="1"/>
          </p:cNvSpPr>
          <p:nvPr>
            <p:ph type="sldNum" idx="12"/>
          </p:nvPr>
        </p:nvSpPr>
        <p:spPr>
          <a:xfrm>
            <a:off x="8647111" y="6408737"/>
            <a:ext cx="366711" cy="365125"/>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s-MX" sz="1000" b="0" i="0" u="none">
                <a:solidFill>
                  <a:schemeClr val="dk1"/>
                </a:solidFill>
                <a:latin typeface="Arial"/>
                <a:ea typeface="Arial"/>
                <a:cs typeface="Arial"/>
                <a:sym typeface="Arial"/>
              </a:rPr>
              <a:t>‹Nº›</a:t>
            </a:fld>
            <a:endParaRPr lang="es-MX" sz="1000" b="0" i="0" u="none">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Shape 47"/>
        <p:cNvGrpSpPr/>
        <p:nvPr/>
      </p:nvGrpSpPr>
      <p:grpSpPr>
        <a:xfrm>
          <a:off x="0" y="0"/>
          <a:ext cx="0" cy="0"/>
          <a:chOff x="0" y="0"/>
          <a:chExt cx="0" cy="0"/>
        </a:xfrm>
      </p:grpSpPr>
      <p:sp>
        <p:nvSpPr>
          <p:cNvPr id="48" name="Shape 48"/>
          <p:cNvSpPr txBox="1">
            <a:spLocks noGrp="1"/>
          </p:cNvSpPr>
          <p:nvPr>
            <p:ph type="dt" idx="10"/>
          </p:nvPr>
        </p:nvSpPr>
        <p:spPr>
          <a:xfrm>
            <a:off x="6727825" y="6408737"/>
            <a:ext cx="1919287" cy="365125"/>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0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49" name="Shape 49"/>
          <p:cNvSpPr txBox="1">
            <a:spLocks noGrp="1"/>
          </p:cNvSpPr>
          <p:nvPr>
            <p:ph type="ftr" idx="11"/>
          </p:nvPr>
        </p:nvSpPr>
        <p:spPr>
          <a:xfrm>
            <a:off x="4379912" y="6408737"/>
            <a:ext cx="2351086" cy="365125"/>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50" name="Shape 50"/>
          <p:cNvSpPr txBox="1">
            <a:spLocks noGrp="1"/>
          </p:cNvSpPr>
          <p:nvPr>
            <p:ph type="sldNum" idx="12"/>
          </p:nvPr>
        </p:nvSpPr>
        <p:spPr>
          <a:xfrm>
            <a:off x="8647111" y="6408737"/>
            <a:ext cx="366711" cy="365125"/>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s-MX" sz="1000" b="0" i="0" u="none">
                <a:solidFill>
                  <a:schemeClr val="dk1"/>
                </a:solidFill>
                <a:latin typeface="Arial"/>
                <a:ea typeface="Arial"/>
                <a:cs typeface="Arial"/>
                <a:sym typeface="Arial"/>
              </a:rPr>
              <a:t>‹Nº›</a:t>
            </a:fld>
            <a:endParaRPr lang="es-MX" sz="1000" b="0" i="0" u="none">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itleAndTx">
  <p:cSld name="Título vertical y texto">
    <p:spTree>
      <p:nvGrpSpPr>
        <p:cNvPr id="1" name="Shape 51"/>
        <p:cNvGrpSpPr/>
        <p:nvPr/>
      </p:nvGrpSpPr>
      <p:grpSpPr>
        <a:xfrm>
          <a:off x="0" y="0"/>
          <a:ext cx="0" cy="0"/>
          <a:chOff x="0" y="0"/>
          <a:chExt cx="0" cy="0"/>
        </a:xfrm>
      </p:grpSpPr>
      <p:sp>
        <p:nvSpPr>
          <p:cNvPr id="52" name="Shape 52"/>
          <p:cNvSpPr txBox="1">
            <a:spLocks noGrp="1"/>
          </p:cNvSpPr>
          <p:nvPr>
            <p:ph type="title"/>
          </p:nvPr>
        </p:nvSpPr>
        <p:spPr>
          <a:xfrm rot="5400000">
            <a:off x="4936367" y="2182285"/>
            <a:ext cx="5592760" cy="1777470"/>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4100" b="1" i="0" u="none" strike="noStrike" cap="none">
                <a:solidFill>
                  <a:schemeClr val="dk2"/>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dk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dk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dk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dk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dk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dk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dk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dk2"/>
                </a:solidFill>
                <a:latin typeface="Rambla"/>
                <a:ea typeface="Rambla"/>
                <a:cs typeface="Rambla"/>
                <a:sym typeface="Rambla"/>
              </a:defRPr>
            </a:lvl9pPr>
          </a:lstStyle>
          <a:p>
            <a:endParaRPr/>
          </a:p>
        </p:txBody>
      </p:sp>
      <p:sp>
        <p:nvSpPr>
          <p:cNvPr id="53" name="Shape 53"/>
          <p:cNvSpPr txBox="1">
            <a:spLocks noGrp="1"/>
          </p:cNvSpPr>
          <p:nvPr>
            <p:ph type="body" idx="1"/>
          </p:nvPr>
        </p:nvSpPr>
        <p:spPr>
          <a:xfrm rot="5400000">
            <a:off x="823119" y="-91279"/>
            <a:ext cx="5592759" cy="6324600"/>
          </a:xfrm>
          <a:prstGeom prst="rect">
            <a:avLst/>
          </a:prstGeom>
          <a:noFill/>
          <a:ln>
            <a:noFill/>
          </a:ln>
        </p:spPr>
        <p:txBody>
          <a:bodyPr wrap="square" lIns="91425" tIns="91425" rIns="91425" bIns="91425" anchor="t" anchorCtr="0"/>
          <a:lstStyle>
            <a:lvl1pPr marL="365125" marR="0" lvl="0" indent="-146939" algn="l" rtl="0">
              <a:spcBef>
                <a:spcPts val="400"/>
              </a:spcBef>
              <a:spcAft>
                <a:spcPts val="0"/>
              </a:spcAft>
              <a:buClr>
                <a:schemeClr val="accent1"/>
              </a:buClr>
              <a:buSzPct val="68000"/>
              <a:buFont typeface="Noto Sans Symbols"/>
              <a:buChar char="▶"/>
              <a:defRPr sz="2700">
                <a:solidFill>
                  <a:schemeClr val="dk1"/>
                </a:solidFill>
                <a:latin typeface="Rambla"/>
                <a:ea typeface="Rambla"/>
                <a:cs typeface="Rambla"/>
                <a:sym typeface="Rambla"/>
              </a:defRPr>
            </a:lvl1pPr>
            <a:lvl2pPr marL="620713" marR="0" lvl="1" indent="-93662" algn="l" rtl="0">
              <a:spcBef>
                <a:spcPts val="325"/>
              </a:spcBef>
              <a:spcAft>
                <a:spcPts val="0"/>
              </a:spcAft>
              <a:buClr>
                <a:schemeClr val="accent1"/>
              </a:buClr>
              <a:buSzPct val="100000"/>
              <a:buFont typeface="Verdana"/>
              <a:buChar char="◦"/>
              <a:defRPr sz="2300" b="0" i="0" u="none" strike="noStrike" cap="none">
                <a:solidFill>
                  <a:schemeClr val="dk1"/>
                </a:solidFill>
                <a:latin typeface="Rambla"/>
                <a:ea typeface="Rambla"/>
                <a:cs typeface="Rambla"/>
                <a:sym typeface="Rambla"/>
              </a:defRPr>
            </a:lvl2pPr>
            <a:lvl3pPr marL="858838" marR="0" lvl="2" indent="-103187" algn="l" rtl="0">
              <a:spcBef>
                <a:spcPts val="350"/>
              </a:spcBef>
              <a:spcAft>
                <a:spcPts val="0"/>
              </a:spcAft>
              <a:buClr>
                <a:schemeClr val="accent2"/>
              </a:buClr>
              <a:buSzPct val="100000"/>
              <a:buFont typeface="Noto Sans Symbols"/>
              <a:buChar char="⚫"/>
              <a:defRPr sz="2100" b="0" i="0" u="none" strike="noStrike" cap="none">
                <a:solidFill>
                  <a:schemeClr val="dk1"/>
                </a:solidFill>
                <a:latin typeface="Rambla"/>
                <a:ea typeface="Rambla"/>
                <a:cs typeface="Rambla"/>
                <a:sym typeface="Rambla"/>
              </a:defRPr>
            </a:lvl3pPr>
            <a:lvl4pPr marL="1143000" marR="0" lvl="3" indent="-107950" algn="l" rtl="0">
              <a:spcBef>
                <a:spcPts val="350"/>
              </a:spcBef>
              <a:spcAft>
                <a:spcPts val="0"/>
              </a:spcAft>
              <a:buClr>
                <a:schemeClr val="accent2"/>
              </a:buClr>
              <a:buSzPct val="100000"/>
              <a:buFont typeface="Noto Sans Symbols"/>
              <a:buChar char="⚫"/>
              <a:defRPr sz="1900" b="0" i="0" u="none" strike="noStrike" cap="none">
                <a:solidFill>
                  <a:schemeClr val="dk1"/>
                </a:solidFill>
                <a:latin typeface="Rambla"/>
                <a:ea typeface="Rambla"/>
                <a:cs typeface="Rambla"/>
                <a:sym typeface="Rambla"/>
              </a:defRPr>
            </a:lvl4pPr>
            <a:lvl5pPr marL="1371600" marR="0" lvl="4" indent="-114300" algn="l" rtl="0">
              <a:spcBef>
                <a:spcPts val="350"/>
              </a:spcBef>
              <a:spcAft>
                <a:spcPts val="0"/>
              </a:spcAft>
              <a:buClr>
                <a:schemeClr val="accent2"/>
              </a:buClr>
              <a:buSzPct val="100000"/>
              <a:buFont typeface="Noto Sans Symbols"/>
              <a:buChar char="⚫"/>
              <a:defRPr sz="18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54" name="Shape 54"/>
          <p:cNvSpPr txBox="1">
            <a:spLocks noGrp="1"/>
          </p:cNvSpPr>
          <p:nvPr>
            <p:ph type="dt" idx="10"/>
          </p:nvPr>
        </p:nvSpPr>
        <p:spPr>
          <a:xfrm>
            <a:off x="6727825" y="6408737"/>
            <a:ext cx="1919287" cy="365125"/>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0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55" name="Shape 55"/>
          <p:cNvSpPr txBox="1">
            <a:spLocks noGrp="1"/>
          </p:cNvSpPr>
          <p:nvPr>
            <p:ph type="ftr" idx="11"/>
          </p:nvPr>
        </p:nvSpPr>
        <p:spPr>
          <a:xfrm>
            <a:off x="4379912" y="6408737"/>
            <a:ext cx="2351086" cy="365125"/>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sldNum" idx="12"/>
          </p:nvPr>
        </p:nvSpPr>
        <p:spPr>
          <a:xfrm>
            <a:off x="8647111" y="6408737"/>
            <a:ext cx="366711" cy="365125"/>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s-MX" sz="1000" b="0" i="0" u="none">
                <a:solidFill>
                  <a:schemeClr val="dk1"/>
                </a:solidFill>
                <a:latin typeface="Arial"/>
                <a:ea typeface="Arial"/>
                <a:cs typeface="Arial"/>
                <a:sym typeface="Arial"/>
              </a:rPr>
              <a:t>‹Nº›</a:t>
            </a:fld>
            <a:endParaRPr lang="es-MX" sz="1000" b="0" i="0" u="none">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vertTx">
  <p:cSld name="Título y texto vertical">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4100" b="1" i="0" u="none" strike="noStrike" cap="none">
                <a:solidFill>
                  <a:schemeClr val="dk2"/>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dk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dk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dk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dk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dk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dk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dk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dk2"/>
                </a:solidFill>
                <a:latin typeface="Rambla"/>
                <a:ea typeface="Rambla"/>
                <a:cs typeface="Rambla"/>
                <a:sym typeface="Rambla"/>
              </a:defRPr>
            </a:lvl9pPr>
          </a:lstStyle>
          <a:p>
            <a:endParaRPr/>
          </a:p>
        </p:txBody>
      </p:sp>
      <p:sp>
        <p:nvSpPr>
          <p:cNvPr id="59" name="Shape 59"/>
          <p:cNvSpPr txBox="1">
            <a:spLocks noGrp="1"/>
          </p:cNvSpPr>
          <p:nvPr>
            <p:ph type="body" idx="1"/>
          </p:nvPr>
        </p:nvSpPr>
        <p:spPr>
          <a:xfrm rot="5400000">
            <a:off x="2378964" y="-440435"/>
            <a:ext cx="4386070" cy="8229600"/>
          </a:xfrm>
          <a:prstGeom prst="rect">
            <a:avLst/>
          </a:prstGeom>
          <a:noFill/>
          <a:ln>
            <a:noFill/>
          </a:ln>
        </p:spPr>
        <p:txBody>
          <a:bodyPr wrap="square" lIns="91425" tIns="91425" rIns="91425" bIns="91425" anchor="t" anchorCtr="0"/>
          <a:lstStyle>
            <a:lvl1pPr marL="365125" marR="0" lvl="0" indent="-146939" algn="l" rtl="0">
              <a:spcBef>
                <a:spcPts val="400"/>
              </a:spcBef>
              <a:spcAft>
                <a:spcPts val="0"/>
              </a:spcAft>
              <a:buClr>
                <a:schemeClr val="accent1"/>
              </a:buClr>
              <a:buSzPct val="68000"/>
              <a:buFont typeface="Noto Sans Symbols"/>
              <a:buChar char="▶"/>
              <a:defRPr sz="2700">
                <a:solidFill>
                  <a:schemeClr val="dk1"/>
                </a:solidFill>
                <a:latin typeface="Rambla"/>
                <a:ea typeface="Rambla"/>
                <a:cs typeface="Rambla"/>
                <a:sym typeface="Rambla"/>
              </a:defRPr>
            </a:lvl1pPr>
            <a:lvl2pPr marL="620713" marR="0" lvl="1" indent="-93662" algn="l" rtl="0">
              <a:spcBef>
                <a:spcPts val="325"/>
              </a:spcBef>
              <a:spcAft>
                <a:spcPts val="0"/>
              </a:spcAft>
              <a:buClr>
                <a:schemeClr val="accent1"/>
              </a:buClr>
              <a:buSzPct val="100000"/>
              <a:buFont typeface="Verdana"/>
              <a:buChar char="◦"/>
              <a:defRPr sz="2300" b="0" i="0" u="none" strike="noStrike" cap="none">
                <a:solidFill>
                  <a:schemeClr val="dk1"/>
                </a:solidFill>
                <a:latin typeface="Rambla"/>
                <a:ea typeface="Rambla"/>
                <a:cs typeface="Rambla"/>
                <a:sym typeface="Rambla"/>
              </a:defRPr>
            </a:lvl2pPr>
            <a:lvl3pPr marL="858838" marR="0" lvl="2" indent="-103187" algn="l" rtl="0">
              <a:spcBef>
                <a:spcPts val="350"/>
              </a:spcBef>
              <a:spcAft>
                <a:spcPts val="0"/>
              </a:spcAft>
              <a:buClr>
                <a:schemeClr val="accent2"/>
              </a:buClr>
              <a:buSzPct val="100000"/>
              <a:buFont typeface="Noto Sans Symbols"/>
              <a:buChar char="⚫"/>
              <a:defRPr sz="2100" b="0" i="0" u="none" strike="noStrike" cap="none">
                <a:solidFill>
                  <a:schemeClr val="dk1"/>
                </a:solidFill>
                <a:latin typeface="Rambla"/>
                <a:ea typeface="Rambla"/>
                <a:cs typeface="Rambla"/>
                <a:sym typeface="Rambla"/>
              </a:defRPr>
            </a:lvl3pPr>
            <a:lvl4pPr marL="1143000" marR="0" lvl="3" indent="-107950" algn="l" rtl="0">
              <a:spcBef>
                <a:spcPts val="350"/>
              </a:spcBef>
              <a:spcAft>
                <a:spcPts val="0"/>
              </a:spcAft>
              <a:buClr>
                <a:schemeClr val="accent2"/>
              </a:buClr>
              <a:buSzPct val="100000"/>
              <a:buFont typeface="Noto Sans Symbols"/>
              <a:buChar char="⚫"/>
              <a:defRPr sz="1900" b="0" i="0" u="none" strike="noStrike" cap="none">
                <a:solidFill>
                  <a:schemeClr val="dk1"/>
                </a:solidFill>
                <a:latin typeface="Rambla"/>
                <a:ea typeface="Rambla"/>
                <a:cs typeface="Rambla"/>
                <a:sym typeface="Rambla"/>
              </a:defRPr>
            </a:lvl4pPr>
            <a:lvl5pPr marL="1371600" marR="0" lvl="4" indent="-114300" algn="l" rtl="0">
              <a:spcBef>
                <a:spcPts val="350"/>
              </a:spcBef>
              <a:spcAft>
                <a:spcPts val="0"/>
              </a:spcAft>
              <a:buClr>
                <a:schemeClr val="accent2"/>
              </a:buClr>
              <a:buSzPct val="100000"/>
              <a:buFont typeface="Noto Sans Symbols"/>
              <a:buChar char="⚫"/>
              <a:defRPr sz="18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60" name="Shape 60"/>
          <p:cNvSpPr txBox="1">
            <a:spLocks noGrp="1"/>
          </p:cNvSpPr>
          <p:nvPr>
            <p:ph type="dt" idx="10"/>
          </p:nvPr>
        </p:nvSpPr>
        <p:spPr>
          <a:xfrm>
            <a:off x="6727825" y="6408737"/>
            <a:ext cx="1919287" cy="365125"/>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0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ftr" idx="11"/>
          </p:nvPr>
        </p:nvSpPr>
        <p:spPr>
          <a:xfrm>
            <a:off x="4379912" y="6408737"/>
            <a:ext cx="2351086" cy="365125"/>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sldNum" idx="12"/>
          </p:nvPr>
        </p:nvSpPr>
        <p:spPr>
          <a:xfrm>
            <a:off x="8647111" y="6408737"/>
            <a:ext cx="366711" cy="365125"/>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s-MX" sz="1000" b="0" i="0" u="none">
                <a:solidFill>
                  <a:schemeClr val="dk1"/>
                </a:solidFill>
                <a:latin typeface="Arial"/>
                <a:ea typeface="Arial"/>
                <a:cs typeface="Arial"/>
                <a:sym typeface="Arial"/>
              </a:rPr>
              <a:t>‹Nº›</a:t>
            </a:fld>
            <a:endParaRPr lang="es-MX" sz="1000" b="0" i="0" u="none">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0" y="4664075"/>
            <a:ext cx="9150350" cy="0"/>
          </a:xfrm>
          <a:prstGeom prst="rtTriangle">
            <a:avLst/>
          </a:prstGeom>
          <a:gradFill>
            <a:gsLst>
              <a:gs pos="0">
                <a:srgbClr val="007897"/>
              </a:gs>
              <a:gs pos="55000">
                <a:srgbClr val="4ABBE0"/>
              </a:gs>
              <a:gs pos="100000">
                <a:srgbClr val="007897"/>
              </a:gs>
            </a:gsLst>
            <a:lin ang="3000000" scaled="0"/>
          </a:grad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nvGrpSpPr>
          <p:cNvPr id="11" name="Shape 11"/>
          <p:cNvGrpSpPr/>
          <p:nvPr/>
        </p:nvGrpSpPr>
        <p:grpSpPr>
          <a:xfrm>
            <a:off x="-12192" y="4953000"/>
            <a:ext cx="9162287" cy="1911095"/>
            <a:chOff x="0" y="0"/>
            <a:chExt cx="2147483647" cy="2147483647"/>
          </a:xfrm>
        </p:grpSpPr>
        <p:sp>
          <p:nvSpPr>
            <p:cNvPr id="12" name="Shape 12"/>
            <p:cNvSpPr/>
            <p:nvPr/>
          </p:nvSpPr>
          <p:spPr>
            <a:xfrm>
              <a:off x="398381876" y="0"/>
              <a:ext cx="1747673182" cy="547646390"/>
            </a:xfrm>
            <a:custGeom>
              <a:avLst/>
              <a:gdLst/>
              <a:ahLst/>
              <a:cxnLst/>
              <a:rect l="0" t="0" r="0" b="0"/>
              <a:pathLst>
                <a:path w="120000" h="120000" extrusionOk="0">
                  <a:moveTo>
                    <a:pt x="120000" y="0"/>
                  </a:moveTo>
                  <a:lnTo>
                    <a:pt x="120000" y="120000"/>
                  </a:lnTo>
                  <a:lnTo>
                    <a:pt x="0" y="71280"/>
                  </a:lnTo>
                  <a:lnTo>
                    <a:pt x="120000" y="0"/>
                  </a:lnTo>
                  <a:close/>
                </a:path>
              </a:pathLst>
            </a:custGeom>
            <a:solidFill>
              <a:srgbClr val="9FCBDC">
                <a:alpha val="39607"/>
              </a:srgbClr>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3" name="Shape 13"/>
            <p:cNvSpPr/>
            <p:nvPr/>
          </p:nvSpPr>
          <p:spPr>
            <a:xfrm>
              <a:off x="11302621" y="319841345"/>
              <a:ext cx="2134752441" cy="885871156"/>
            </a:xfrm>
            <a:custGeom>
              <a:avLst/>
              <a:gdLst/>
              <a:ahLst/>
              <a:cxnLst/>
              <a:rect l="0" t="0" r="0" b="0"/>
              <a:pathLst>
                <a:path w="120000" h="120000" extrusionOk="0">
                  <a:moveTo>
                    <a:pt x="0" y="0"/>
                  </a:moveTo>
                  <a:lnTo>
                    <a:pt x="120000" y="0"/>
                  </a:lnTo>
                  <a:lnTo>
                    <a:pt x="120000" y="120000"/>
                  </a:lnTo>
                  <a:lnTo>
                    <a:pt x="1000" y="0"/>
                  </a:lnTo>
                </a:path>
              </a:pathLst>
            </a:custGeom>
            <a:solidFill>
              <a:srgbClr val="000000"/>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nvGrpSpPr>
            <p:cNvPr id="14" name="Shape 14"/>
            <p:cNvGrpSpPr/>
            <p:nvPr/>
          </p:nvGrpSpPr>
          <p:grpSpPr>
            <a:xfrm>
              <a:off x="2857646" y="51375374"/>
              <a:ext cx="2143197401" cy="2096108271"/>
              <a:chOff x="0" y="0"/>
              <a:chExt cx="2147483646" cy="2147483647"/>
            </a:xfrm>
          </p:grpSpPr>
          <p:pic>
            <p:nvPicPr>
              <p:cNvPr id="15" name="Shape 15"/>
              <p:cNvPicPr preferRelativeResize="0"/>
              <p:nvPr/>
            </p:nvPicPr>
            <p:blipFill rotWithShape="1">
              <a:blip r:embed="rId3">
                <a:alphaModFix/>
              </a:blip>
              <a:srcRect/>
              <a:stretch/>
            </p:blipFill>
            <p:spPr>
              <a:xfrm>
                <a:off x="0" y="0"/>
                <a:ext cx="2147483646" cy="2147483647"/>
              </a:xfrm>
              <a:prstGeom prst="rect">
                <a:avLst/>
              </a:prstGeom>
              <a:noFill/>
              <a:ln>
                <a:noFill/>
              </a:ln>
            </p:spPr>
          </p:pic>
          <p:sp>
            <p:nvSpPr>
              <p:cNvPr id="16" name="Shape 16"/>
              <p:cNvSpPr txBox="1"/>
              <p:nvPr/>
            </p:nvSpPr>
            <p:spPr>
              <a:xfrm>
                <a:off x="138562" y="2578763"/>
                <a:ext cx="0" cy="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pic>
          <p:nvPicPr>
            <p:cNvPr id="17" name="Shape 17"/>
            <p:cNvPicPr preferRelativeResize="0"/>
            <p:nvPr/>
          </p:nvPicPr>
          <p:blipFill rotWithShape="1">
            <a:blip r:embed="rId4">
              <a:alphaModFix/>
            </a:blip>
            <a:srcRect/>
            <a:stretch/>
          </p:blipFill>
          <p:spPr>
            <a:xfrm>
              <a:off x="0" y="44525155"/>
              <a:ext cx="2147483647" cy="904203678"/>
            </a:xfrm>
            <a:prstGeom prst="rect">
              <a:avLst/>
            </a:prstGeom>
            <a:noFill/>
            <a:ln>
              <a:noFill/>
            </a:ln>
          </p:spPr>
        </p:pic>
      </p:grpSp>
      <p:sp>
        <p:nvSpPr>
          <p:cNvPr id="18" name="Shape 18"/>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4100" b="1" i="0" u="none" strike="noStrike" cap="none">
                <a:solidFill>
                  <a:schemeClr val="dk2"/>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dk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dk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dk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dk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dk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dk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dk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dk2"/>
                </a:solidFill>
                <a:latin typeface="Rambla"/>
                <a:ea typeface="Rambla"/>
                <a:cs typeface="Rambla"/>
                <a:sym typeface="Rambla"/>
              </a:defRPr>
            </a:lvl9pPr>
          </a:lstStyle>
          <a:p>
            <a:endParaRPr/>
          </a:p>
        </p:txBody>
      </p:sp>
      <p:sp>
        <p:nvSpPr>
          <p:cNvPr id="19" name="Shape 19"/>
          <p:cNvSpPr txBox="1">
            <a:spLocks noGrp="1"/>
          </p:cNvSpPr>
          <p:nvPr>
            <p:ph type="body" idx="1"/>
          </p:nvPr>
        </p:nvSpPr>
        <p:spPr>
          <a:xfrm>
            <a:off x="457200" y="1481137"/>
            <a:ext cx="8229600" cy="4525961"/>
          </a:xfrm>
          <a:prstGeom prst="rect">
            <a:avLst/>
          </a:prstGeom>
          <a:noFill/>
          <a:ln>
            <a:noFill/>
          </a:ln>
        </p:spPr>
        <p:txBody>
          <a:bodyPr wrap="square" lIns="91425" tIns="91425" rIns="91425" bIns="91425" anchor="t" anchorCtr="0"/>
          <a:lstStyle>
            <a:lvl1pPr marL="365125" marR="0" lvl="0" indent="-146939" algn="l" rtl="0">
              <a:spcBef>
                <a:spcPts val="400"/>
              </a:spcBef>
              <a:spcAft>
                <a:spcPts val="0"/>
              </a:spcAft>
              <a:buClr>
                <a:schemeClr val="accent1"/>
              </a:buClr>
              <a:buSzPct val="68000"/>
              <a:buFont typeface="Noto Sans Symbols"/>
              <a:buChar char="▶"/>
              <a:defRPr sz="2700" b="0" i="0" u="none" strike="noStrike" cap="none">
                <a:solidFill>
                  <a:schemeClr val="dk1"/>
                </a:solidFill>
                <a:latin typeface="Rambla"/>
                <a:ea typeface="Rambla"/>
                <a:cs typeface="Rambla"/>
                <a:sym typeface="Rambla"/>
              </a:defRPr>
            </a:lvl1pPr>
            <a:lvl2pPr marL="620713" marR="0" lvl="1" indent="-93662" algn="l" rtl="0">
              <a:spcBef>
                <a:spcPts val="325"/>
              </a:spcBef>
              <a:spcAft>
                <a:spcPts val="0"/>
              </a:spcAft>
              <a:buClr>
                <a:schemeClr val="accent1"/>
              </a:buClr>
              <a:buSzPct val="100000"/>
              <a:buFont typeface="Verdana"/>
              <a:buChar char="◦"/>
              <a:defRPr sz="2300" b="0" i="0" u="none" strike="noStrike" cap="none">
                <a:solidFill>
                  <a:schemeClr val="dk1"/>
                </a:solidFill>
                <a:latin typeface="Rambla"/>
                <a:ea typeface="Rambla"/>
                <a:cs typeface="Rambla"/>
                <a:sym typeface="Rambla"/>
              </a:defRPr>
            </a:lvl2pPr>
            <a:lvl3pPr marL="858838" marR="0" lvl="2" indent="-103187" algn="l" rtl="0">
              <a:spcBef>
                <a:spcPts val="350"/>
              </a:spcBef>
              <a:spcAft>
                <a:spcPts val="0"/>
              </a:spcAft>
              <a:buClr>
                <a:schemeClr val="accent2"/>
              </a:buClr>
              <a:buSzPct val="100000"/>
              <a:buFont typeface="Noto Sans Symbols"/>
              <a:buChar char="⚫"/>
              <a:defRPr sz="2100" b="0" i="0" u="none" strike="noStrike" cap="none">
                <a:solidFill>
                  <a:schemeClr val="dk1"/>
                </a:solidFill>
                <a:latin typeface="Rambla"/>
                <a:ea typeface="Rambla"/>
                <a:cs typeface="Rambla"/>
                <a:sym typeface="Rambla"/>
              </a:defRPr>
            </a:lvl3pPr>
            <a:lvl4pPr marL="1143000" marR="0" lvl="3" indent="-107950" algn="l" rtl="0">
              <a:spcBef>
                <a:spcPts val="350"/>
              </a:spcBef>
              <a:spcAft>
                <a:spcPts val="0"/>
              </a:spcAft>
              <a:buClr>
                <a:schemeClr val="accent2"/>
              </a:buClr>
              <a:buSzPct val="100000"/>
              <a:buFont typeface="Noto Sans Symbols"/>
              <a:buChar char="⚫"/>
              <a:defRPr sz="1900" b="0" i="0" u="none" strike="noStrike" cap="none">
                <a:solidFill>
                  <a:schemeClr val="dk1"/>
                </a:solidFill>
                <a:latin typeface="Rambla"/>
                <a:ea typeface="Rambla"/>
                <a:cs typeface="Rambla"/>
                <a:sym typeface="Rambla"/>
              </a:defRPr>
            </a:lvl4pPr>
            <a:lvl5pPr marL="1371600" marR="0" lvl="4" indent="-114300" algn="l" rtl="0">
              <a:spcBef>
                <a:spcPts val="350"/>
              </a:spcBef>
              <a:spcAft>
                <a:spcPts val="0"/>
              </a:spcAft>
              <a:buClr>
                <a:schemeClr val="accent2"/>
              </a:buClr>
              <a:buSzPct val="100000"/>
              <a:buFont typeface="Noto Sans Symbols"/>
              <a:buChar char="⚫"/>
              <a:defRPr sz="18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20" name="Shape 20"/>
          <p:cNvSpPr txBox="1">
            <a:spLocks noGrp="1"/>
          </p:cNvSpPr>
          <p:nvPr>
            <p:ph type="dt" idx="10"/>
          </p:nvPr>
        </p:nvSpPr>
        <p:spPr>
          <a:xfrm>
            <a:off x="6727825" y="6408737"/>
            <a:ext cx="1919287" cy="365125"/>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000" b="0" i="0" u="none">
                <a:solidFill>
                  <a:srgbClr val="FFFFFF"/>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1" name="Shape 21"/>
          <p:cNvSpPr txBox="1">
            <a:spLocks noGrp="1"/>
          </p:cNvSpPr>
          <p:nvPr>
            <p:ph type="ftr" idx="11"/>
          </p:nvPr>
        </p:nvSpPr>
        <p:spPr>
          <a:xfrm>
            <a:off x="4379912" y="6408737"/>
            <a:ext cx="2351086" cy="365125"/>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22" name="Shape 22"/>
          <p:cNvSpPr txBox="1">
            <a:spLocks noGrp="1"/>
          </p:cNvSpPr>
          <p:nvPr>
            <p:ph type="sldNum" idx="12"/>
          </p:nvPr>
        </p:nvSpPr>
        <p:spPr>
          <a:xfrm>
            <a:off x="8647111" y="6408737"/>
            <a:ext cx="366711" cy="365125"/>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rgbClr val="FFFFFF"/>
              </a:buClr>
              <a:buSzPct val="25000"/>
              <a:buFont typeface="Arial"/>
              <a:buNone/>
            </a:pPr>
            <a:fld id="{00000000-1234-1234-1234-123412341234}" type="slidenum">
              <a:rPr lang="es-MX" sz="1000" b="0" i="0" u="none">
                <a:solidFill>
                  <a:srgbClr val="FFFFFF"/>
                </a:solidFill>
                <a:latin typeface="Arial"/>
                <a:ea typeface="Arial"/>
                <a:cs typeface="Arial"/>
                <a:sym typeface="Arial"/>
              </a:rPr>
              <a:t>‹Nº›</a:t>
            </a:fld>
            <a:endParaRPr lang="es-MX" sz="1000" b="0" i="0" u="none">
              <a:solidFill>
                <a:srgbClr val="FFFFF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
        <p:cNvGrpSpPr/>
        <p:nvPr/>
      </p:nvGrpSpPr>
      <p:grpSpPr>
        <a:xfrm>
          <a:off x="0" y="0"/>
          <a:ext cx="0" cy="0"/>
          <a:chOff x="0" y="0"/>
          <a:chExt cx="0" cy="0"/>
        </a:xfrm>
      </p:grpSpPr>
      <p:sp>
        <p:nvSpPr>
          <p:cNvPr id="30" name="Shape 30"/>
          <p:cNvSpPr/>
          <p:nvPr/>
        </p:nvSpPr>
        <p:spPr>
          <a:xfrm>
            <a:off x="500062" y="5945187"/>
            <a:ext cx="4940299" cy="920749"/>
          </a:xfrm>
          <a:custGeom>
            <a:avLst/>
            <a:gdLst/>
            <a:ahLst/>
            <a:cxnLst/>
            <a:rect l="0" t="0" r="0" b="0"/>
            <a:pathLst>
              <a:path w="120000" h="120000" extrusionOk="0">
                <a:moveTo>
                  <a:pt x="0" y="712"/>
                </a:moveTo>
                <a:lnTo>
                  <a:pt x="119999" y="120000"/>
                </a:lnTo>
                <a:lnTo>
                  <a:pt x="89106" y="120000"/>
                </a:lnTo>
                <a:lnTo>
                  <a:pt x="16" y="0"/>
                </a:lnTo>
              </a:path>
            </a:pathLst>
          </a:custGeom>
          <a:solidFill>
            <a:srgbClr val="9FCBDC">
              <a:alpha val="39607"/>
            </a:srgbClr>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1" name="Shape 31"/>
          <p:cNvSpPr/>
          <p:nvPr/>
        </p:nvSpPr>
        <p:spPr>
          <a:xfrm>
            <a:off x="485775" y="5938837"/>
            <a:ext cx="3690937" cy="933450"/>
          </a:xfrm>
          <a:custGeom>
            <a:avLst/>
            <a:gdLst/>
            <a:ahLst/>
            <a:cxnLst/>
            <a:rect l="0" t="0" r="0" b="0"/>
            <a:pathLst>
              <a:path w="120000" h="120000" extrusionOk="0">
                <a:moveTo>
                  <a:pt x="0" y="0"/>
                </a:moveTo>
                <a:lnTo>
                  <a:pt x="119999" y="119387"/>
                </a:lnTo>
                <a:lnTo>
                  <a:pt x="94759" y="120000"/>
                </a:lnTo>
                <a:lnTo>
                  <a:pt x="257" y="816"/>
                </a:lnTo>
              </a:path>
            </a:pathLst>
          </a:custGeom>
          <a:solidFill>
            <a:srgbClr val="000000"/>
          </a:solidFill>
          <a:ln>
            <a:noFill/>
          </a:ln>
        </p:spPr>
        <p:txBody>
          <a:bodyPr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nvGrpSpPr>
          <p:cNvPr id="32" name="Shape 32"/>
          <p:cNvGrpSpPr/>
          <p:nvPr/>
        </p:nvGrpSpPr>
        <p:grpSpPr>
          <a:xfrm>
            <a:off x="-6350" y="5791200"/>
            <a:ext cx="3402011" cy="1079499"/>
            <a:chOff x="-6350" y="5791200"/>
            <a:chExt cx="3402011" cy="1079499"/>
          </a:xfrm>
        </p:grpSpPr>
        <p:pic>
          <p:nvPicPr>
            <p:cNvPr id="33" name="Shape 33"/>
            <p:cNvPicPr preferRelativeResize="0"/>
            <p:nvPr/>
          </p:nvPicPr>
          <p:blipFill rotWithShape="1">
            <a:blip r:embed="rId6">
              <a:alphaModFix/>
            </a:blip>
            <a:srcRect/>
            <a:stretch/>
          </p:blipFill>
          <p:spPr>
            <a:xfrm>
              <a:off x="-6350" y="5791200"/>
              <a:ext cx="3402011" cy="1079499"/>
            </a:xfrm>
            <a:prstGeom prst="rect">
              <a:avLst/>
            </a:prstGeom>
            <a:noFill/>
            <a:ln>
              <a:noFill/>
            </a:ln>
          </p:spPr>
        </p:pic>
        <p:sp>
          <p:nvSpPr>
            <p:cNvPr id="34" name="Shape 34"/>
            <p:cNvSpPr txBox="1"/>
            <p:nvPr/>
          </p:nvSpPr>
          <p:spPr>
            <a:xfrm>
              <a:off x="277812" y="6421437"/>
              <a:ext cx="1700212" cy="360362"/>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grpSp>
      <p:pic>
        <p:nvPicPr>
          <p:cNvPr id="35" name="Shape 35"/>
          <p:cNvPicPr preferRelativeResize="0"/>
          <p:nvPr/>
        </p:nvPicPr>
        <p:blipFill rotWithShape="1">
          <a:blip r:embed="rId7">
            <a:alphaModFix/>
          </a:blip>
          <a:srcRect/>
          <a:stretch/>
        </p:blipFill>
        <p:spPr>
          <a:xfrm>
            <a:off x="-19050" y="5778500"/>
            <a:ext cx="3421062" cy="1098550"/>
          </a:xfrm>
          <a:prstGeom prst="rect">
            <a:avLst/>
          </a:prstGeom>
          <a:noFill/>
          <a:ln>
            <a:noFill/>
          </a:ln>
        </p:spPr>
      </p:pic>
      <p:sp>
        <p:nvSpPr>
          <p:cNvPr id="36" name="Shape 36"/>
          <p:cNvSpPr txBox="1">
            <a:spLocks noGrp="1"/>
          </p:cNvSpPr>
          <p:nvPr>
            <p:ph type="title"/>
          </p:nvPr>
        </p:nvSpPr>
        <p:spPr>
          <a:xfrm>
            <a:off x="457200" y="274637"/>
            <a:ext cx="8229600" cy="1143000"/>
          </a:xfrm>
          <a:prstGeom prst="rect">
            <a:avLst/>
          </a:prstGeom>
          <a:noFill/>
          <a:ln>
            <a:noFill/>
          </a:ln>
        </p:spPr>
        <p:txBody>
          <a:bodyPr wrap="square" lIns="91425" tIns="91425" rIns="91425" bIns="91425" anchor="ctr" anchorCtr="0"/>
          <a:lstStyle>
            <a:lvl1pPr marL="0" marR="0" lvl="0" indent="0" algn="l" rtl="0">
              <a:spcBef>
                <a:spcPts val="0"/>
              </a:spcBef>
              <a:spcAft>
                <a:spcPts val="0"/>
              </a:spcAft>
              <a:buNone/>
              <a:defRPr sz="4100" b="1" i="0" u="none" strike="noStrike" cap="none">
                <a:solidFill>
                  <a:schemeClr val="dk2"/>
                </a:solidFill>
                <a:latin typeface="Rambla"/>
                <a:ea typeface="Rambla"/>
                <a:cs typeface="Rambla"/>
                <a:sym typeface="Rambla"/>
              </a:defRPr>
            </a:lvl1pPr>
            <a:lvl2pPr marL="0" marR="0" lvl="1" indent="0" algn="l" rtl="0">
              <a:spcBef>
                <a:spcPts val="0"/>
              </a:spcBef>
              <a:spcAft>
                <a:spcPts val="0"/>
              </a:spcAft>
              <a:buNone/>
              <a:defRPr sz="4100" b="1" i="0" u="none" strike="noStrike" cap="none">
                <a:solidFill>
                  <a:schemeClr val="dk2"/>
                </a:solidFill>
                <a:latin typeface="Rambla"/>
                <a:ea typeface="Rambla"/>
                <a:cs typeface="Rambla"/>
                <a:sym typeface="Rambla"/>
              </a:defRPr>
            </a:lvl2pPr>
            <a:lvl3pPr marL="0" marR="0" lvl="2" indent="0" algn="l" rtl="0">
              <a:spcBef>
                <a:spcPts val="0"/>
              </a:spcBef>
              <a:spcAft>
                <a:spcPts val="0"/>
              </a:spcAft>
              <a:buNone/>
              <a:defRPr sz="4100" b="1" i="0" u="none" strike="noStrike" cap="none">
                <a:solidFill>
                  <a:schemeClr val="dk2"/>
                </a:solidFill>
                <a:latin typeface="Rambla"/>
                <a:ea typeface="Rambla"/>
                <a:cs typeface="Rambla"/>
                <a:sym typeface="Rambla"/>
              </a:defRPr>
            </a:lvl3pPr>
            <a:lvl4pPr marL="0" marR="0" lvl="3" indent="0" algn="l" rtl="0">
              <a:spcBef>
                <a:spcPts val="0"/>
              </a:spcBef>
              <a:spcAft>
                <a:spcPts val="0"/>
              </a:spcAft>
              <a:buNone/>
              <a:defRPr sz="4100" b="1" i="0" u="none" strike="noStrike" cap="none">
                <a:solidFill>
                  <a:schemeClr val="dk2"/>
                </a:solidFill>
                <a:latin typeface="Rambla"/>
                <a:ea typeface="Rambla"/>
                <a:cs typeface="Rambla"/>
                <a:sym typeface="Rambla"/>
              </a:defRPr>
            </a:lvl4pPr>
            <a:lvl5pPr marL="0" marR="0" lvl="4" indent="0" algn="l" rtl="0">
              <a:spcBef>
                <a:spcPts val="0"/>
              </a:spcBef>
              <a:spcAft>
                <a:spcPts val="0"/>
              </a:spcAft>
              <a:buNone/>
              <a:defRPr sz="4100" b="1" i="0" u="none" strike="noStrike" cap="none">
                <a:solidFill>
                  <a:schemeClr val="dk2"/>
                </a:solidFill>
                <a:latin typeface="Rambla"/>
                <a:ea typeface="Rambla"/>
                <a:cs typeface="Rambla"/>
                <a:sym typeface="Rambla"/>
              </a:defRPr>
            </a:lvl5pPr>
            <a:lvl6pPr marL="457200" marR="0" lvl="5" indent="0" algn="l" rtl="0">
              <a:spcBef>
                <a:spcPts val="0"/>
              </a:spcBef>
              <a:spcAft>
                <a:spcPts val="0"/>
              </a:spcAft>
              <a:buNone/>
              <a:defRPr sz="4100" b="1" i="0" u="none" strike="noStrike" cap="none">
                <a:solidFill>
                  <a:schemeClr val="dk2"/>
                </a:solidFill>
                <a:latin typeface="Rambla"/>
                <a:ea typeface="Rambla"/>
                <a:cs typeface="Rambla"/>
                <a:sym typeface="Rambla"/>
              </a:defRPr>
            </a:lvl6pPr>
            <a:lvl7pPr marL="914400" marR="0" lvl="6" indent="0" algn="l" rtl="0">
              <a:spcBef>
                <a:spcPts val="0"/>
              </a:spcBef>
              <a:spcAft>
                <a:spcPts val="0"/>
              </a:spcAft>
              <a:buNone/>
              <a:defRPr sz="4100" b="1" i="0" u="none" strike="noStrike" cap="none">
                <a:solidFill>
                  <a:schemeClr val="dk2"/>
                </a:solidFill>
                <a:latin typeface="Rambla"/>
                <a:ea typeface="Rambla"/>
                <a:cs typeface="Rambla"/>
                <a:sym typeface="Rambla"/>
              </a:defRPr>
            </a:lvl7pPr>
            <a:lvl8pPr marL="1371600" marR="0" lvl="7" indent="0" algn="l" rtl="0">
              <a:spcBef>
                <a:spcPts val="0"/>
              </a:spcBef>
              <a:spcAft>
                <a:spcPts val="0"/>
              </a:spcAft>
              <a:buNone/>
              <a:defRPr sz="4100" b="1" i="0" u="none" strike="noStrike" cap="none">
                <a:solidFill>
                  <a:schemeClr val="dk2"/>
                </a:solidFill>
                <a:latin typeface="Rambla"/>
                <a:ea typeface="Rambla"/>
                <a:cs typeface="Rambla"/>
                <a:sym typeface="Rambla"/>
              </a:defRPr>
            </a:lvl8pPr>
            <a:lvl9pPr marL="1828800" marR="0" lvl="8" indent="0" algn="l" rtl="0">
              <a:spcBef>
                <a:spcPts val="0"/>
              </a:spcBef>
              <a:spcAft>
                <a:spcPts val="0"/>
              </a:spcAft>
              <a:buNone/>
              <a:defRPr sz="4100" b="1" i="0" u="none" strike="noStrike" cap="none">
                <a:solidFill>
                  <a:schemeClr val="dk2"/>
                </a:solidFill>
                <a:latin typeface="Rambla"/>
                <a:ea typeface="Rambla"/>
                <a:cs typeface="Rambla"/>
                <a:sym typeface="Rambla"/>
              </a:defRPr>
            </a:lvl9pPr>
          </a:lstStyle>
          <a:p>
            <a:endParaRPr/>
          </a:p>
        </p:txBody>
      </p:sp>
      <p:sp>
        <p:nvSpPr>
          <p:cNvPr id="37" name="Shape 37"/>
          <p:cNvSpPr txBox="1">
            <a:spLocks noGrp="1"/>
          </p:cNvSpPr>
          <p:nvPr>
            <p:ph type="body" idx="1"/>
          </p:nvPr>
        </p:nvSpPr>
        <p:spPr>
          <a:xfrm>
            <a:off x="457200" y="1481137"/>
            <a:ext cx="8229600" cy="4525961"/>
          </a:xfrm>
          <a:prstGeom prst="rect">
            <a:avLst/>
          </a:prstGeom>
          <a:noFill/>
          <a:ln>
            <a:noFill/>
          </a:ln>
        </p:spPr>
        <p:txBody>
          <a:bodyPr wrap="square" lIns="91425" tIns="91425" rIns="91425" bIns="91425" anchor="t" anchorCtr="0"/>
          <a:lstStyle>
            <a:lvl1pPr marL="365125" marR="0" lvl="0" indent="-146939" algn="l" rtl="0">
              <a:spcBef>
                <a:spcPts val="400"/>
              </a:spcBef>
              <a:spcAft>
                <a:spcPts val="0"/>
              </a:spcAft>
              <a:buClr>
                <a:schemeClr val="accent1"/>
              </a:buClr>
              <a:buSzPct val="68000"/>
              <a:buFont typeface="Noto Sans Symbols"/>
              <a:buChar char="▶"/>
              <a:defRPr sz="2700" b="0" i="0" u="none" strike="noStrike" cap="none">
                <a:solidFill>
                  <a:schemeClr val="dk1"/>
                </a:solidFill>
                <a:latin typeface="Rambla"/>
                <a:ea typeface="Rambla"/>
                <a:cs typeface="Rambla"/>
                <a:sym typeface="Rambla"/>
              </a:defRPr>
            </a:lvl1pPr>
            <a:lvl2pPr marL="620713" marR="0" lvl="1" indent="-93662" algn="l" rtl="0">
              <a:spcBef>
                <a:spcPts val="325"/>
              </a:spcBef>
              <a:spcAft>
                <a:spcPts val="0"/>
              </a:spcAft>
              <a:buClr>
                <a:schemeClr val="accent1"/>
              </a:buClr>
              <a:buSzPct val="100000"/>
              <a:buFont typeface="Verdana"/>
              <a:buChar char="◦"/>
              <a:defRPr sz="2300" b="0" i="0" u="none" strike="noStrike" cap="none">
                <a:solidFill>
                  <a:schemeClr val="dk1"/>
                </a:solidFill>
                <a:latin typeface="Rambla"/>
                <a:ea typeface="Rambla"/>
                <a:cs typeface="Rambla"/>
                <a:sym typeface="Rambla"/>
              </a:defRPr>
            </a:lvl2pPr>
            <a:lvl3pPr marL="858838" marR="0" lvl="2" indent="-103187" algn="l" rtl="0">
              <a:spcBef>
                <a:spcPts val="350"/>
              </a:spcBef>
              <a:spcAft>
                <a:spcPts val="0"/>
              </a:spcAft>
              <a:buClr>
                <a:schemeClr val="accent2"/>
              </a:buClr>
              <a:buSzPct val="100000"/>
              <a:buFont typeface="Noto Sans Symbols"/>
              <a:buChar char="⚫"/>
              <a:defRPr sz="2100" b="0" i="0" u="none" strike="noStrike" cap="none">
                <a:solidFill>
                  <a:schemeClr val="dk1"/>
                </a:solidFill>
                <a:latin typeface="Rambla"/>
                <a:ea typeface="Rambla"/>
                <a:cs typeface="Rambla"/>
                <a:sym typeface="Rambla"/>
              </a:defRPr>
            </a:lvl3pPr>
            <a:lvl4pPr marL="1143000" marR="0" lvl="3" indent="-107950" algn="l" rtl="0">
              <a:spcBef>
                <a:spcPts val="350"/>
              </a:spcBef>
              <a:spcAft>
                <a:spcPts val="0"/>
              </a:spcAft>
              <a:buClr>
                <a:schemeClr val="accent2"/>
              </a:buClr>
              <a:buSzPct val="100000"/>
              <a:buFont typeface="Noto Sans Symbols"/>
              <a:buChar char="⚫"/>
              <a:defRPr sz="1900" b="0" i="0" u="none" strike="noStrike" cap="none">
                <a:solidFill>
                  <a:schemeClr val="dk1"/>
                </a:solidFill>
                <a:latin typeface="Rambla"/>
                <a:ea typeface="Rambla"/>
                <a:cs typeface="Rambla"/>
                <a:sym typeface="Rambla"/>
              </a:defRPr>
            </a:lvl4pPr>
            <a:lvl5pPr marL="1371600" marR="0" lvl="4" indent="-114300" algn="l" rtl="0">
              <a:spcBef>
                <a:spcPts val="350"/>
              </a:spcBef>
              <a:spcAft>
                <a:spcPts val="0"/>
              </a:spcAft>
              <a:buClr>
                <a:schemeClr val="accent2"/>
              </a:buClr>
              <a:buSzPct val="100000"/>
              <a:buFont typeface="Noto Sans Symbols"/>
              <a:buChar char="⚫"/>
              <a:defRPr sz="1800" b="0" i="0" u="none" strike="noStrike" cap="none">
                <a:solidFill>
                  <a:schemeClr val="dk1"/>
                </a:solidFill>
                <a:latin typeface="Rambla"/>
                <a:ea typeface="Rambla"/>
                <a:cs typeface="Rambla"/>
                <a:sym typeface="Rambla"/>
              </a:defRPr>
            </a:lvl5pPr>
            <a:lvl6pPr marL="1600200" marR="0" lvl="5" indent="-114300" algn="l" rtl="0">
              <a:spcBef>
                <a:spcPts val="350"/>
              </a:spcBef>
              <a:buClr>
                <a:schemeClr val="accent3"/>
              </a:buClr>
              <a:buSzPct val="100000"/>
              <a:buFont typeface="Noto Sans Symbols"/>
              <a:buChar char="◾"/>
              <a:defRPr sz="1800" b="0" i="0" u="none" strike="noStrike" cap="none">
                <a:solidFill>
                  <a:schemeClr val="dk1"/>
                </a:solidFill>
                <a:latin typeface="Rambla"/>
                <a:ea typeface="Rambla"/>
                <a:cs typeface="Rambla"/>
                <a:sym typeface="Rambla"/>
              </a:defRPr>
            </a:lvl6pPr>
            <a:lvl7pPr marL="1828800" marR="0" lvl="6"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7pPr>
            <a:lvl8pPr marL="2057400" marR="0" lvl="7"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8pPr>
            <a:lvl9pPr marL="2286000" marR="0" lvl="8" indent="-127000" algn="l" rtl="0">
              <a:spcBef>
                <a:spcPts val="350"/>
              </a:spcBef>
              <a:buClr>
                <a:schemeClr val="accent3"/>
              </a:buClr>
              <a:buSzPct val="100000"/>
              <a:buFont typeface="Noto Sans Symbols"/>
              <a:buChar char="◾"/>
              <a:defRPr sz="1600" b="0" i="0" u="none" strike="noStrike" cap="none">
                <a:solidFill>
                  <a:schemeClr val="dk1"/>
                </a:solidFill>
                <a:latin typeface="Rambla"/>
                <a:ea typeface="Rambla"/>
                <a:cs typeface="Rambla"/>
                <a:sym typeface="Rambla"/>
              </a:defRPr>
            </a:lvl9pPr>
          </a:lstStyle>
          <a:p>
            <a:endParaRPr/>
          </a:p>
        </p:txBody>
      </p:sp>
      <p:sp>
        <p:nvSpPr>
          <p:cNvPr id="38" name="Shape 38"/>
          <p:cNvSpPr txBox="1">
            <a:spLocks noGrp="1"/>
          </p:cNvSpPr>
          <p:nvPr>
            <p:ph type="dt" idx="10"/>
          </p:nvPr>
        </p:nvSpPr>
        <p:spPr>
          <a:xfrm>
            <a:off x="6727825" y="6408737"/>
            <a:ext cx="1919287" cy="365125"/>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0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ftr" idx="11"/>
          </p:nvPr>
        </p:nvSpPr>
        <p:spPr>
          <a:xfrm>
            <a:off x="4379912" y="6408737"/>
            <a:ext cx="2351086" cy="365125"/>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800" b="0" i="0" u="none">
                <a:solidFill>
                  <a:schemeClr val="dk1"/>
                </a:solidFill>
                <a:latin typeface="Arial"/>
                <a:ea typeface="Arial"/>
                <a:cs typeface="Arial"/>
                <a:sym typeface="Arial"/>
              </a:defRPr>
            </a:lvl1pPr>
            <a:lvl2pPr marL="457200" marR="0" lvl="1"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6pPr>
            <a:lvl7pPr marL="3200400" marR="0" lvl="6"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7pPr>
            <a:lvl8pPr marL="4572000" marR="0" lvl="7"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8pPr>
            <a:lvl9pPr marL="6400800" marR="0" lvl="8" indent="0" algn="l" rtl="0">
              <a:lnSpc>
                <a:spcPct val="100000"/>
              </a:lnSpc>
              <a:spcBef>
                <a:spcPts val="0"/>
              </a:spcBef>
              <a:spcAft>
                <a:spcPts val="0"/>
              </a:spcAft>
              <a:buNone/>
              <a:defRPr sz="1800" b="0" i="0" u="none" strike="noStrike" cap="none">
                <a:solidFill>
                  <a:schemeClr val="dk1"/>
                </a:solidFill>
                <a:latin typeface="Arial"/>
                <a:ea typeface="Arial"/>
                <a:cs typeface="Arial"/>
                <a:sym typeface="Arial"/>
              </a:defRPr>
            </a:lvl9pPr>
          </a:lstStyle>
          <a:p>
            <a:endParaRPr/>
          </a:p>
        </p:txBody>
      </p:sp>
      <p:sp>
        <p:nvSpPr>
          <p:cNvPr id="40" name="Shape 40"/>
          <p:cNvSpPr txBox="1">
            <a:spLocks noGrp="1"/>
          </p:cNvSpPr>
          <p:nvPr>
            <p:ph type="sldNum" idx="12"/>
          </p:nvPr>
        </p:nvSpPr>
        <p:spPr>
          <a:xfrm>
            <a:off x="8647111" y="6408737"/>
            <a:ext cx="366711" cy="365125"/>
          </a:xfrm>
          <a:prstGeom prst="rect">
            <a:avLst/>
          </a:prstGeom>
          <a:noFill/>
          <a:ln>
            <a:noFill/>
          </a:ln>
        </p:spPr>
        <p:txBody>
          <a:bodyPr wrap="square"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Arial"/>
              <a:buNone/>
            </a:pPr>
            <a:fld id="{00000000-1234-1234-1234-123412341234}" type="slidenum">
              <a:rPr lang="es-MX" sz="1000" b="0" i="0" u="none">
                <a:solidFill>
                  <a:schemeClr val="dk1"/>
                </a:solidFill>
                <a:latin typeface="Arial"/>
                <a:ea typeface="Arial"/>
                <a:cs typeface="Arial"/>
                <a:sym typeface="Arial"/>
              </a:rPr>
              <a:t>‹Nº›</a:t>
            </a:fld>
            <a:endParaRPr lang="es-MX" sz="1000" b="0" i="0" u="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dominoprepa2.ambtic.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domino.dgenp.unam.m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domino.dgenp.unam.m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Shape 68" descr="Escudo unam Azul.jpg"/>
          <p:cNvPicPr preferRelativeResize="0"/>
          <p:nvPr/>
        </p:nvPicPr>
        <p:blipFill rotWithShape="1">
          <a:blip r:embed="rId3">
            <a:alphaModFix/>
          </a:blip>
          <a:srcRect/>
          <a:stretch/>
        </p:blipFill>
        <p:spPr>
          <a:xfrm>
            <a:off x="0" y="0"/>
            <a:ext cx="1955799" cy="1989136"/>
          </a:xfrm>
          <a:prstGeom prst="rect">
            <a:avLst/>
          </a:prstGeom>
          <a:noFill/>
          <a:ln>
            <a:noFill/>
          </a:ln>
        </p:spPr>
      </p:pic>
      <p:pic>
        <p:nvPicPr>
          <p:cNvPr id="69" name="Shape 69" descr="Escudo ENP Color.png"/>
          <p:cNvPicPr preferRelativeResize="0"/>
          <p:nvPr/>
        </p:nvPicPr>
        <p:blipFill rotWithShape="1">
          <a:blip r:embed="rId4">
            <a:alphaModFix/>
          </a:blip>
          <a:srcRect/>
          <a:stretch/>
        </p:blipFill>
        <p:spPr>
          <a:xfrm>
            <a:off x="7524750" y="0"/>
            <a:ext cx="1619249" cy="1998661"/>
          </a:xfrm>
          <a:prstGeom prst="rect">
            <a:avLst/>
          </a:prstGeom>
          <a:noFill/>
          <a:ln>
            <a:noFill/>
          </a:ln>
        </p:spPr>
      </p:pic>
      <p:pic>
        <p:nvPicPr>
          <p:cNvPr id="70" name="Shape 70" descr="https://b0ddc52a-a-5943f56c-s-sites.googlegroups.com/a/dgenp.unam.mx/domino/home/Logo%20final%20domino.jpg?attachauth=ANoY7cq2ohvbronhNjUqFOtmxqRuQAQUHc7i1WcUGbhhOZo4PKbPjno5vaGLzvXv8t8aC9QoBkTMC44FIC9XHyk4uVQNn5yiyIJJo6Yj17sNmQ2g1TtvNlmDREUl59m0ORNJmBH37c7AFZj_5iG4cu0DA_WnWZbIfKFZtBAg7kVqsOISVBdYBHWa0yaJq5ECIPVEaPNP-NVJHqtUQZoNWl44_G5HtFp4JG8EsQNqxcvrQP_y_HATzbY%3D&amp;attredirects=0"/>
          <p:cNvPicPr preferRelativeResize="0"/>
          <p:nvPr/>
        </p:nvPicPr>
        <p:blipFill rotWithShape="1">
          <a:blip r:embed="rId5">
            <a:alphaModFix/>
          </a:blip>
          <a:srcRect/>
          <a:stretch/>
        </p:blipFill>
        <p:spPr>
          <a:xfrm>
            <a:off x="323850" y="2492375"/>
            <a:ext cx="8659812" cy="3600450"/>
          </a:xfrm>
          <a:prstGeom prst="rect">
            <a:avLst/>
          </a:prstGeom>
          <a:noFill/>
          <a:ln>
            <a:noFill/>
          </a:ln>
        </p:spPr>
      </p:pic>
      <p:sp>
        <p:nvSpPr>
          <p:cNvPr id="71" name="Shape 71"/>
          <p:cNvSpPr txBox="1"/>
          <p:nvPr/>
        </p:nvSpPr>
        <p:spPr>
          <a:xfrm>
            <a:off x="4211637" y="6210300"/>
            <a:ext cx="4908550" cy="585786"/>
          </a:xfrm>
          <a:prstGeom prst="rect">
            <a:avLst/>
          </a:prstGeom>
          <a:noFill/>
          <a:ln>
            <a:noFill/>
          </a:ln>
        </p:spPr>
        <p:txBody>
          <a:bodyPr wrap="square"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s-MX" sz="3200" b="1" i="0" u="none">
                <a:solidFill>
                  <a:schemeClr val="dk1"/>
                </a:solidFill>
                <a:latin typeface="Arial"/>
                <a:ea typeface="Arial"/>
                <a:cs typeface="Arial"/>
                <a:sym typeface="Arial"/>
              </a:rPr>
              <a:t>2017-2018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446087" y="1484312"/>
            <a:ext cx="8229600" cy="4525961"/>
          </a:xfrm>
          <a:prstGeom prst="rect">
            <a:avLst/>
          </a:prstGeom>
          <a:noFill/>
          <a:ln>
            <a:noFill/>
          </a:ln>
        </p:spPr>
        <p:txBody>
          <a:bodyPr wrap="square" lIns="91425" tIns="45700" rIns="91425" bIns="45700" anchor="t" anchorCtr="0">
            <a:noAutofit/>
          </a:bodyPr>
          <a:lstStyle/>
          <a:p>
            <a:pPr marL="365125" marR="0" lvl="0" indent="-263525" algn="l" rtl="0">
              <a:spcBef>
                <a:spcPts val="0"/>
              </a:spcBef>
              <a:spcAft>
                <a:spcPts val="0"/>
              </a:spcAft>
              <a:buClr>
                <a:schemeClr val="accent1"/>
              </a:buClr>
              <a:buSzPct val="68000"/>
              <a:buFont typeface="Noto Sans Symbols"/>
              <a:buNone/>
            </a:pPr>
            <a:endParaRPr sz="2700">
              <a:solidFill>
                <a:schemeClr val="dk1"/>
              </a:solidFill>
              <a:latin typeface="Rambla"/>
              <a:ea typeface="Rambla"/>
              <a:cs typeface="Rambla"/>
              <a:sym typeface="Rambla"/>
            </a:endParaRPr>
          </a:p>
        </p:txBody>
      </p:sp>
      <p:sp>
        <p:nvSpPr>
          <p:cNvPr id="126" name="Shape 126"/>
          <p:cNvSpPr txBox="1">
            <a:spLocks noGrp="1"/>
          </p:cNvSpPr>
          <p:nvPr>
            <p:ph type="title"/>
          </p:nvPr>
        </p:nvSpPr>
        <p:spPr>
          <a:xfrm>
            <a:off x="446087" y="158750"/>
            <a:ext cx="8229600" cy="1143000"/>
          </a:xfrm>
          <a:prstGeom prst="rect">
            <a:avLst/>
          </a:prstGeom>
          <a:noFill/>
          <a:ln>
            <a:noFill/>
          </a:ln>
        </p:spPr>
        <p:txBody>
          <a:bodyPr wrap="square" lIns="91425" tIns="45700" rIns="91425" bIns="45700" anchor="ctr" anchorCtr="0">
            <a:noAutofit/>
          </a:bodyPr>
          <a:lstStyle/>
          <a:p>
            <a:pPr marL="0" marR="0" lvl="0" indent="0" algn="l" rtl="0">
              <a:spcBef>
                <a:spcPts val="0"/>
              </a:spcBef>
              <a:spcAft>
                <a:spcPts val="0"/>
              </a:spcAft>
              <a:buSzPct val="25000"/>
              <a:buNone/>
            </a:pPr>
            <a:endParaRPr sz="4100" b="1" i="0" u="none" strike="noStrike" cap="none">
              <a:solidFill>
                <a:schemeClr val="dk2"/>
              </a:solidFill>
              <a:latin typeface="Rambla"/>
              <a:ea typeface="Rambla"/>
              <a:cs typeface="Rambla"/>
              <a:sym typeface="Rambla"/>
            </a:endParaRPr>
          </a:p>
        </p:txBody>
      </p:sp>
      <p:pic>
        <p:nvPicPr>
          <p:cNvPr id="127" name="Shape 127"/>
          <p:cNvPicPr preferRelativeResize="0"/>
          <p:nvPr/>
        </p:nvPicPr>
        <p:blipFill rotWithShape="1">
          <a:blip r:embed="rId3">
            <a:alphaModFix/>
          </a:blip>
          <a:srcRect/>
          <a:stretch/>
        </p:blipFill>
        <p:spPr>
          <a:xfrm>
            <a:off x="17461" y="0"/>
            <a:ext cx="9109075" cy="6858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body" idx="1"/>
          </p:nvPr>
        </p:nvSpPr>
        <p:spPr>
          <a:xfrm>
            <a:off x="457200" y="1363662"/>
            <a:ext cx="8229600" cy="4525961"/>
          </a:xfrm>
          <a:prstGeom prst="rect">
            <a:avLst/>
          </a:prstGeom>
          <a:noFill/>
          <a:ln>
            <a:noFill/>
          </a:ln>
        </p:spPr>
        <p:txBody>
          <a:bodyPr wrap="square" lIns="91425" tIns="45700" rIns="91425" bIns="45700" anchor="t" anchorCtr="0">
            <a:noAutofit/>
          </a:bodyPr>
          <a:lstStyle/>
          <a:p>
            <a:pPr marL="365125" marR="0" lvl="0" indent="-263525" algn="l" rtl="0">
              <a:lnSpc>
                <a:spcPct val="100000"/>
              </a:lnSpc>
              <a:spcBef>
                <a:spcPts val="0"/>
              </a:spcBef>
              <a:spcAft>
                <a:spcPts val="0"/>
              </a:spcAft>
              <a:buClr>
                <a:schemeClr val="accent1"/>
              </a:buClr>
              <a:buSzPct val="68000"/>
              <a:buFont typeface="Noto Sans Symbols"/>
              <a:buNone/>
            </a:pPr>
            <a:endParaRPr sz="2200" b="0" i="0" u="none">
              <a:solidFill>
                <a:schemeClr val="dk1"/>
              </a:solidFill>
              <a:latin typeface="Impact"/>
              <a:ea typeface="Impact"/>
              <a:cs typeface="Impact"/>
              <a:sym typeface="Impact"/>
            </a:endParaRPr>
          </a:p>
          <a:p>
            <a:pPr marL="365125" marR="0" lvl="0" indent="-263525" algn="l" rtl="0">
              <a:spcBef>
                <a:spcPts val="400"/>
              </a:spcBef>
              <a:spcAft>
                <a:spcPts val="0"/>
              </a:spcAft>
              <a:buClr>
                <a:schemeClr val="accent1"/>
              </a:buClr>
              <a:buSzPct val="68000"/>
              <a:buFont typeface="Noto Sans Symbols"/>
              <a:buNone/>
            </a:pPr>
            <a:endParaRPr sz="2200" b="0" i="0" u="none">
              <a:solidFill>
                <a:schemeClr val="dk1"/>
              </a:solidFill>
              <a:latin typeface="Impact"/>
              <a:ea typeface="Impact"/>
              <a:cs typeface="Impact"/>
              <a:sym typeface="Impact"/>
            </a:endParaRPr>
          </a:p>
        </p:txBody>
      </p:sp>
      <p:sp>
        <p:nvSpPr>
          <p:cNvPr id="134" name="Shape 134"/>
          <p:cNvSpPr txBox="1">
            <a:spLocks noGrp="1"/>
          </p:cNvSpPr>
          <p:nvPr>
            <p:ph type="title"/>
          </p:nvPr>
        </p:nvSpPr>
        <p:spPr>
          <a:xfrm>
            <a:off x="457200" y="-244475"/>
            <a:ext cx="8229600" cy="1146174"/>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Impact"/>
              <a:buNone/>
            </a:pPr>
            <a:r>
              <a:rPr lang="es-MX" sz="4100" b="1" i="0" u="none" strike="noStrike" cap="none" dirty="0">
                <a:solidFill>
                  <a:schemeClr val="dk2"/>
                </a:solidFill>
                <a:latin typeface="Impact"/>
                <a:ea typeface="Impact"/>
                <a:cs typeface="Impact"/>
                <a:sym typeface="Impact"/>
              </a:rPr>
              <a:t>Fechas importantes:</a:t>
            </a:r>
          </a:p>
        </p:txBody>
      </p:sp>
      <p:sp>
        <p:nvSpPr>
          <p:cNvPr id="135" name="Shape 135"/>
          <p:cNvSpPr txBox="1"/>
          <p:nvPr/>
        </p:nvSpPr>
        <p:spPr>
          <a:xfrm>
            <a:off x="512616" y="620699"/>
            <a:ext cx="8229600" cy="6089399"/>
          </a:xfrm>
          <a:prstGeom prst="rect">
            <a:avLst/>
          </a:prstGeom>
          <a:noFill/>
          <a:ln>
            <a:noFill/>
          </a:ln>
        </p:spPr>
        <p:txBody>
          <a:bodyPr wrap="square" lIns="91425" tIns="45700" rIns="91425" bIns="45700" anchor="t" anchorCtr="0">
            <a:noAutofit/>
          </a:bodyPr>
          <a:lstStyle/>
          <a:p>
            <a:pPr marL="365125" marR="0" lvl="0" indent="-263525" algn="l" rtl="0">
              <a:lnSpc>
                <a:spcPct val="100000"/>
              </a:lnSpc>
              <a:spcBef>
                <a:spcPts val="0"/>
              </a:spcBef>
              <a:spcAft>
                <a:spcPts val="0"/>
              </a:spcAft>
              <a:buClr>
                <a:schemeClr val="accent1"/>
              </a:buClr>
              <a:buSzPct val="68000"/>
              <a:buFont typeface="Noto Sans Symbols"/>
              <a:buChar char="▶"/>
            </a:pPr>
            <a:r>
              <a:rPr lang="es-MX" sz="2050" dirty="0" smtClean="0">
                <a:solidFill>
                  <a:schemeClr val="dk1"/>
                </a:solidFill>
                <a:latin typeface="Impact"/>
                <a:ea typeface="Impact"/>
                <a:cs typeface="Impact"/>
                <a:sym typeface="Impact"/>
              </a:rPr>
              <a:t>Fecha límite registro al Seminario del Programa Dominó TIC: 30 de septiembre de 2017</a:t>
            </a:r>
            <a:endParaRPr lang="es-MX" sz="2050" b="0" i="0" u="none" dirty="0" smtClean="0">
              <a:solidFill>
                <a:schemeClr val="dk1"/>
              </a:solidFill>
              <a:latin typeface="Impact"/>
              <a:ea typeface="Impact"/>
              <a:cs typeface="Impact"/>
              <a:sym typeface="Impact"/>
            </a:endParaRPr>
          </a:p>
          <a:p>
            <a:pPr marL="365125" marR="0" lvl="0" indent="-263525" algn="l" rtl="0">
              <a:lnSpc>
                <a:spcPct val="100000"/>
              </a:lnSpc>
              <a:spcBef>
                <a:spcPts val="0"/>
              </a:spcBef>
              <a:spcAft>
                <a:spcPts val="0"/>
              </a:spcAft>
              <a:buClr>
                <a:schemeClr val="accent1"/>
              </a:buClr>
              <a:buSzPct val="68000"/>
              <a:buFont typeface="Noto Sans Symbols"/>
              <a:buChar char="▶"/>
            </a:pPr>
            <a:r>
              <a:rPr lang="es-MX" sz="2050" b="0" i="0" u="none" dirty="0" smtClean="0">
                <a:solidFill>
                  <a:schemeClr val="dk1"/>
                </a:solidFill>
                <a:latin typeface="Impact"/>
                <a:ea typeface="Impact"/>
                <a:cs typeface="Impact"/>
                <a:sym typeface="Impact"/>
              </a:rPr>
              <a:t>Fechas </a:t>
            </a:r>
            <a:r>
              <a:rPr lang="es-MX" sz="2050" b="0" i="0" u="none" dirty="0">
                <a:solidFill>
                  <a:schemeClr val="dk1"/>
                </a:solidFill>
                <a:latin typeface="Impact"/>
                <a:ea typeface="Impact"/>
                <a:cs typeface="Impact"/>
                <a:sym typeface="Impact"/>
              </a:rPr>
              <a:t>para envío de secuencias didácticas : del viernes 1° de diciembre 2017 al 13 de enero de 2018</a:t>
            </a:r>
            <a:r>
              <a:rPr lang="es-MX" sz="2050" dirty="0">
                <a:solidFill>
                  <a:schemeClr val="dk1"/>
                </a:solidFill>
                <a:latin typeface="Impact"/>
                <a:ea typeface="Impact"/>
                <a:cs typeface="Impact"/>
                <a:sym typeface="Impact"/>
              </a:rPr>
              <a:t> sin </a:t>
            </a:r>
            <a:r>
              <a:rPr lang="es-MX" sz="2050" dirty="0" smtClean="0">
                <a:solidFill>
                  <a:schemeClr val="dk1"/>
                </a:solidFill>
                <a:latin typeface="Impact"/>
                <a:ea typeface="Impact"/>
                <a:cs typeface="Impact"/>
                <a:sym typeface="Impact"/>
              </a:rPr>
              <a:t>prórroga</a:t>
            </a:r>
            <a:endParaRPr lang="es-MX" sz="2050" dirty="0">
              <a:solidFill>
                <a:schemeClr val="dk1"/>
              </a:solidFill>
              <a:latin typeface="Impact"/>
              <a:ea typeface="Impact"/>
              <a:cs typeface="Impact"/>
              <a:sym typeface="Impact"/>
            </a:endParaRPr>
          </a:p>
          <a:p>
            <a:pPr marL="365125" marR="0" lvl="0" indent="-263525" algn="l" rtl="0">
              <a:lnSpc>
                <a:spcPct val="100000"/>
              </a:lnSpc>
              <a:spcBef>
                <a:spcPts val="600"/>
              </a:spcBef>
              <a:spcAft>
                <a:spcPts val="0"/>
              </a:spcAft>
              <a:buClr>
                <a:schemeClr val="accent1"/>
              </a:buClr>
              <a:buSzPct val="68000"/>
              <a:buFont typeface="Noto Sans Symbols"/>
              <a:buChar char="▶"/>
            </a:pPr>
            <a:r>
              <a:rPr lang="es-MX" sz="2050" b="0" i="0" u="none" dirty="0">
                <a:solidFill>
                  <a:schemeClr val="dk1"/>
                </a:solidFill>
                <a:latin typeface="Impact"/>
                <a:ea typeface="Impact"/>
                <a:cs typeface="Impact"/>
                <a:sym typeface="Impact"/>
              </a:rPr>
              <a:t>Fecha límite para envío de productos de los alumnos (máximo dos productos por proyecto):  viernes 9 de febrero de 2018</a:t>
            </a:r>
          </a:p>
          <a:p>
            <a:pPr marL="365125" marR="0" lvl="0" indent="-263525" algn="l" rtl="0">
              <a:lnSpc>
                <a:spcPct val="100000"/>
              </a:lnSpc>
              <a:spcBef>
                <a:spcPts val="600"/>
              </a:spcBef>
              <a:spcAft>
                <a:spcPts val="0"/>
              </a:spcAft>
              <a:buClr>
                <a:schemeClr val="accent1"/>
              </a:buClr>
              <a:buSzPct val="68000"/>
              <a:buFont typeface="Noto Sans Symbols"/>
              <a:buChar char="▶"/>
            </a:pPr>
            <a:r>
              <a:rPr lang="es-MX" sz="2050" b="0" i="0" u="none" dirty="0">
                <a:solidFill>
                  <a:schemeClr val="dk1"/>
                </a:solidFill>
                <a:latin typeface="Impact"/>
                <a:ea typeface="Impact"/>
                <a:cs typeface="Impact"/>
                <a:sym typeface="Impact"/>
              </a:rPr>
              <a:t>Fecha límite para el registro y envío de las presentaciones para las   ponencias  de la Feria de alumnos: viernes 9 de febrero de 2018</a:t>
            </a:r>
          </a:p>
          <a:p>
            <a:pPr marL="365125" marR="0" lvl="0" indent="-263525" algn="l" rtl="0">
              <a:lnSpc>
                <a:spcPct val="100000"/>
              </a:lnSpc>
              <a:spcBef>
                <a:spcPts val="600"/>
              </a:spcBef>
              <a:spcAft>
                <a:spcPts val="0"/>
              </a:spcAft>
              <a:buClr>
                <a:schemeClr val="accent1"/>
              </a:buClr>
              <a:buSzPct val="68000"/>
              <a:buFont typeface="Noto Sans Symbols"/>
              <a:buChar char="▶"/>
            </a:pPr>
            <a:r>
              <a:rPr lang="es-MX" sz="2050" b="0" i="0" u="none" dirty="0">
                <a:solidFill>
                  <a:schemeClr val="dk1"/>
                </a:solidFill>
                <a:latin typeface="Impact"/>
                <a:ea typeface="Impact"/>
                <a:cs typeface="Impact"/>
                <a:sym typeface="Impact"/>
              </a:rPr>
              <a:t>Feria de alumnos: jueves 22 de febrero de 2018</a:t>
            </a:r>
          </a:p>
          <a:p>
            <a:pPr marL="365125" marR="0" lvl="0" indent="-263525" algn="l" rtl="0">
              <a:lnSpc>
                <a:spcPct val="100000"/>
              </a:lnSpc>
              <a:spcBef>
                <a:spcPts val="600"/>
              </a:spcBef>
              <a:spcAft>
                <a:spcPts val="0"/>
              </a:spcAft>
              <a:buClr>
                <a:schemeClr val="accent1"/>
              </a:buClr>
              <a:buSzPct val="68000"/>
              <a:buFont typeface="Noto Sans Symbols"/>
              <a:buChar char="▶"/>
            </a:pPr>
            <a:r>
              <a:rPr lang="es-MX" sz="2050" b="0" i="0" u="none" dirty="0">
                <a:solidFill>
                  <a:schemeClr val="dk1"/>
                </a:solidFill>
                <a:latin typeface="Impact"/>
                <a:ea typeface="Impact"/>
                <a:cs typeface="Impact"/>
                <a:sym typeface="Impact"/>
              </a:rPr>
              <a:t>Fecha límite para el envío de las presentaciones de las secuencias que participarán en el Encuentro de profesores: viernes 9 de marzo de 2018</a:t>
            </a:r>
          </a:p>
          <a:p>
            <a:pPr marL="365125" indent="-263525">
              <a:spcBef>
                <a:spcPts val="600"/>
              </a:spcBef>
              <a:buClr>
                <a:schemeClr val="accent1"/>
              </a:buClr>
              <a:buSzPct val="68000"/>
              <a:buFont typeface="Noto Sans Symbols"/>
              <a:buChar char="▶"/>
            </a:pPr>
            <a:r>
              <a:rPr lang="es-MX" sz="2050" dirty="0">
                <a:solidFill>
                  <a:schemeClr val="dk1"/>
                </a:solidFill>
                <a:latin typeface="Impact"/>
                <a:ea typeface="Impact"/>
                <a:cs typeface="Impact"/>
                <a:sym typeface="Impact"/>
              </a:rPr>
              <a:t>Inscripción como asistente al Encuentro de Profesores: primera semana de mayo (se tomará asistencia en ambos turnos)</a:t>
            </a:r>
          </a:p>
          <a:p>
            <a:pPr marL="365125" marR="0" lvl="0" indent="-263525" algn="l" rtl="0">
              <a:lnSpc>
                <a:spcPct val="100000"/>
              </a:lnSpc>
              <a:spcBef>
                <a:spcPts val="600"/>
              </a:spcBef>
              <a:spcAft>
                <a:spcPts val="0"/>
              </a:spcAft>
              <a:buClr>
                <a:schemeClr val="accent1"/>
              </a:buClr>
              <a:buSzPct val="68000"/>
              <a:buFont typeface="Noto Sans Symbols"/>
              <a:buChar char="▶"/>
            </a:pPr>
            <a:r>
              <a:rPr lang="es-MX" sz="2050" b="0" i="0" u="none" dirty="0">
                <a:solidFill>
                  <a:schemeClr val="dk1"/>
                </a:solidFill>
                <a:latin typeface="Impact"/>
                <a:ea typeface="Impact"/>
                <a:cs typeface="Impact"/>
                <a:sym typeface="Impact"/>
              </a:rPr>
              <a:t>Encuentro de profesores: martes 22 de mayo de 2018 en Plantel 9</a:t>
            </a:r>
          </a:p>
          <a:p>
            <a:pPr marL="365125" marR="0" lvl="0" indent="-263525" algn="l" rtl="0">
              <a:lnSpc>
                <a:spcPct val="100000"/>
              </a:lnSpc>
              <a:spcBef>
                <a:spcPts val="400"/>
              </a:spcBef>
              <a:spcAft>
                <a:spcPts val="0"/>
              </a:spcAft>
              <a:buClr>
                <a:schemeClr val="accent1"/>
              </a:buClr>
              <a:buFont typeface="Noto Sans Symbols"/>
              <a:buNone/>
            </a:pPr>
            <a:endParaRPr sz="100" b="0" i="0" u="none" dirty="0">
              <a:solidFill>
                <a:schemeClr val="dk1"/>
              </a:solidFill>
              <a:latin typeface="Impact"/>
              <a:ea typeface="Impact"/>
              <a:cs typeface="Impact"/>
              <a:sym typeface="Impact"/>
            </a:endParaRPr>
          </a:p>
          <a:p>
            <a:pPr marL="365125" indent="-263525" algn="r">
              <a:buClr>
                <a:schemeClr val="accent1"/>
              </a:buClr>
              <a:buSzPct val="68000"/>
              <a:buFont typeface="Noto Sans Symbols"/>
              <a:buChar char="▶"/>
            </a:pPr>
            <a:r>
              <a:rPr lang="es-MX" sz="2400" dirty="0">
                <a:solidFill>
                  <a:schemeClr val="dk1"/>
                </a:solidFill>
                <a:latin typeface="Impact"/>
                <a:sym typeface="Impact"/>
              </a:rPr>
              <a:t>Dirección del sitio Web del Programa Dominó TIC </a:t>
            </a:r>
          </a:p>
          <a:p>
            <a:pPr marL="101600" algn="r">
              <a:buClr>
                <a:schemeClr val="accent1"/>
              </a:buClr>
              <a:buSzPct val="68000"/>
            </a:pPr>
            <a:r>
              <a:rPr lang="es-MX" sz="2400" dirty="0">
                <a:solidFill>
                  <a:schemeClr val="dk1"/>
                </a:solidFill>
                <a:latin typeface="Impact"/>
                <a:sym typeface="Impact"/>
              </a:rPr>
              <a:t>del Plantel 2: </a:t>
            </a:r>
            <a:r>
              <a:rPr lang="es-MX" sz="2400" dirty="0">
                <a:solidFill>
                  <a:schemeClr val="dk1"/>
                </a:solidFill>
                <a:latin typeface="Impact"/>
                <a:hlinkClick r:id="rId3"/>
              </a:rPr>
              <a:t>http://www.dominoprepa2.ambtic.com</a:t>
            </a:r>
          </a:p>
          <a:p>
            <a:pPr marL="365125" marR="0" lvl="2" indent="-263525" algn="ctr" rtl="0">
              <a:lnSpc>
                <a:spcPct val="100000"/>
              </a:lnSpc>
              <a:spcBef>
                <a:spcPts val="400"/>
              </a:spcBef>
              <a:spcAft>
                <a:spcPts val="0"/>
              </a:spcAft>
              <a:buClr>
                <a:schemeClr val="accent1"/>
              </a:buClr>
              <a:buFont typeface="Noto Sans Symbols"/>
              <a:buNone/>
            </a:pPr>
            <a:endParaRPr sz="2400" b="0" i="0" u="none" strike="noStrike" cap="none" dirty="0">
              <a:solidFill>
                <a:schemeClr val="dk1"/>
              </a:solidFill>
              <a:latin typeface="Impact"/>
              <a:ea typeface="Impact"/>
              <a:cs typeface="Impact"/>
              <a:sym typeface="Impact"/>
            </a:endParaRPr>
          </a:p>
          <a:p>
            <a:pPr marL="0" marR="0" lvl="0" indent="0" algn="l" rtl="0">
              <a:lnSpc>
                <a:spcPct val="100000"/>
              </a:lnSpc>
              <a:spcBef>
                <a:spcPts val="0"/>
              </a:spcBef>
              <a:spcAft>
                <a:spcPts val="0"/>
              </a:spcAft>
              <a:buNone/>
            </a:pPr>
            <a:endParaRPr sz="2400" b="0" i="0" u="none" strike="noStrike" cap="none" dirty="0">
              <a:solidFill>
                <a:schemeClr val="dk1"/>
              </a:solidFill>
              <a:latin typeface="Impact"/>
              <a:ea typeface="Impact"/>
              <a:cs typeface="Impact"/>
              <a:sym typeface="Impac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Shape 140"/>
          <p:cNvPicPr preferRelativeResize="0"/>
          <p:nvPr/>
        </p:nvPicPr>
        <p:blipFill rotWithShape="1">
          <a:blip r:embed="rId3">
            <a:alphaModFix/>
          </a:blip>
          <a:srcRect/>
          <a:stretch/>
        </p:blipFill>
        <p:spPr>
          <a:xfrm>
            <a:off x="0" y="144461"/>
            <a:ext cx="9144000" cy="65690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468300" y="895483"/>
            <a:ext cx="8496300" cy="5443800"/>
          </a:xfrm>
          <a:prstGeom prst="rect">
            <a:avLst/>
          </a:prstGeom>
          <a:noFill/>
          <a:ln>
            <a:noFill/>
          </a:ln>
        </p:spPr>
        <p:txBody>
          <a:bodyPr wrap="square" lIns="91425" tIns="45700" rIns="91425" bIns="45700" anchor="t" anchorCtr="0">
            <a:noAutofit/>
          </a:bodyPr>
          <a:lstStyle/>
          <a:p>
            <a:pPr indent="-263525">
              <a:spcBef>
                <a:spcPts val="600"/>
              </a:spcBef>
              <a:buSzPct val="75000"/>
              <a:buFont typeface="Arial"/>
              <a:buChar char="•"/>
            </a:pPr>
            <a:r>
              <a:rPr lang="es-MX" sz="2800" dirty="0">
                <a:latin typeface="Impact"/>
                <a:ea typeface="Impact"/>
                <a:cs typeface="Impact"/>
                <a:sym typeface="Impact"/>
              </a:rPr>
              <a:t>Asistencia al </a:t>
            </a:r>
            <a:r>
              <a:rPr lang="es-MX" sz="2800" dirty="0">
                <a:latin typeface="Impact"/>
                <a:ea typeface="Impact"/>
                <a:cs typeface="Impact"/>
                <a:sym typeface="Impact"/>
              </a:rPr>
              <a:t>Seminario</a:t>
            </a:r>
          </a:p>
          <a:p>
            <a:pPr indent="-263525">
              <a:spcBef>
                <a:spcPts val="600"/>
              </a:spcBef>
              <a:buSzPct val="75000"/>
              <a:buFont typeface="Arial"/>
              <a:buChar char="•"/>
            </a:pPr>
            <a:r>
              <a:rPr lang="es-MX" sz="2800" dirty="0">
                <a:latin typeface="Impact"/>
                <a:ea typeface="Impact"/>
                <a:cs typeface="Impact"/>
                <a:sym typeface="Impact"/>
              </a:rPr>
              <a:t>Pertenencia </a:t>
            </a:r>
            <a:r>
              <a:rPr lang="es-MX" sz="2800" dirty="0">
                <a:latin typeface="Impact"/>
                <a:ea typeface="Impact"/>
                <a:cs typeface="Impact"/>
                <a:sym typeface="Impact"/>
              </a:rPr>
              <a:t>al </a:t>
            </a:r>
            <a:r>
              <a:rPr lang="es-MX" sz="2800" dirty="0">
                <a:latin typeface="Impact"/>
                <a:ea typeface="Impact"/>
                <a:cs typeface="Impact"/>
                <a:sym typeface="Impact"/>
              </a:rPr>
              <a:t>programa</a:t>
            </a:r>
            <a:endParaRPr lang="es-MX" sz="2800" dirty="0">
              <a:latin typeface="Impact"/>
              <a:ea typeface="Impact"/>
              <a:cs typeface="Impact"/>
              <a:sym typeface="Impact"/>
            </a:endParaRPr>
          </a:p>
          <a:p>
            <a:pPr marL="365125" marR="0" lvl="0" indent="-263525" algn="l" rtl="0">
              <a:lnSpc>
                <a:spcPct val="100000"/>
              </a:lnSpc>
              <a:spcBef>
                <a:spcPts val="600"/>
              </a:spcBef>
              <a:spcAft>
                <a:spcPts val="0"/>
              </a:spcAft>
              <a:buClr>
                <a:schemeClr val="accent1"/>
              </a:buClr>
              <a:buSzPct val="75000"/>
              <a:buFont typeface="Arial"/>
              <a:buChar char="•"/>
            </a:pPr>
            <a:r>
              <a:rPr lang="es-MX" sz="2800" i="0" u="none" dirty="0">
                <a:solidFill>
                  <a:schemeClr val="dk1"/>
                </a:solidFill>
                <a:latin typeface="Impact"/>
                <a:ea typeface="Impact"/>
                <a:cs typeface="Impact"/>
                <a:sym typeface="Impact"/>
              </a:rPr>
              <a:t>Asesorar trabajos de  la Feria de alumnos (máximo dos productos por proyecto)</a:t>
            </a:r>
          </a:p>
          <a:p>
            <a:pPr marL="365125" marR="0" lvl="0" indent="-263525" algn="l" rtl="0">
              <a:lnSpc>
                <a:spcPct val="100000"/>
              </a:lnSpc>
              <a:spcBef>
                <a:spcPts val="600"/>
              </a:spcBef>
              <a:spcAft>
                <a:spcPts val="0"/>
              </a:spcAft>
              <a:buClr>
                <a:schemeClr val="accent1"/>
              </a:buClr>
              <a:buSzPct val="75000"/>
              <a:buFont typeface="Arial"/>
              <a:buChar char="•"/>
            </a:pPr>
            <a:r>
              <a:rPr lang="es-MX" sz="2800" i="0" u="none" dirty="0">
                <a:solidFill>
                  <a:schemeClr val="dk1"/>
                </a:solidFill>
                <a:latin typeface="Impact"/>
                <a:ea typeface="Impact"/>
                <a:cs typeface="Impact"/>
                <a:sym typeface="Impact"/>
              </a:rPr>
              <a:t>Presentación secuencia didáctica en el Encuentro de profesores</a:t>
            </a:r>
          </a:p>
          <a:p>
            <a:pPr marL="365125" marR="0" lvl="0" indent="-263525" algn="l" rtl="0">
              <a:lnSpc>
                <a:spcPct val="100000"/>
              </a:lnSpc>
              <a:spcBef>
                <a:spcPts val="600"/>
              </a:spcBef>
              <a:spcAft>
                <a:spcPts val="0"/>
              </a:spcAft>
              <a:buClr>
                <a:schemeClr val="accent1"/>
              </a:buClr>
              <a:buSzPct val="75000"/>
              <a:buFont typeface="Arial"/>
              <a:buChar char="•"/>
            </a:pPr>
            <a:r>
              <a:rPr lang="es-MX" sz="2800" i="0" u="none" dirty="0">
                <a:solidFill>
                  <a:schemeClr val="dk1"/>
                </a:solidFill>
                <a:latin typeface="Impact"/>
                <a:ea typeface="Impact"/>
                <a:cs typeface="Impact"/>
                <a:sym typeface="Impact"/>
              </a:rPr>
              <a:t>Asistencia al Encuentro de profesores</a:t>
            </a:r>
          </a:p>
          <a:p>
            <a:pPr marL="365125" marR="0" lvl="0" indent="-263525" algn="l" rtl="0">
              <a:lnSpc>
                <a:spcPct val="100000"/>
              </a:lnSpc>
              <a:spcBef>
                <a:spcPts val="600"/>
              </a:spcBef>
              <a:spcAft>
                <a:spcPts val="0"/>
              </a:spcAft>
              <a:buClr>
                <a:schemeClr val="accent1"/>
              </a:buClr>
              <a:buSzPct val="75000"/>
              <a:buFont typeface="Arial"/>
              <a:buChar char="•"/>
            </a:pPr>
            <a:r>
              <a:rPr lang="es-MX" sz="2800" i="0" u="none" dirty="0" smtClean="0">
                <a:solidFill>
                  <a:schemeClr val="dk1"/>
                </a:solidFill>
                <a:latin typeface="Impact"/>
                <a:ea typeface="Impact"/>
                <a:cs typeface="Impact"/>
                <a:sym typeface="Impact"/>
              </a:rPr>
              <a:t>Asistencia </a:t>
            </a:r>
            <a:r>
              <a:rPr lang="es-MX" sz="2800" i="0" u="none" dirty="0">
                <a:solidFill>
                  <a:schemeClr val="dk1"/>
                </a:solidFill>
                <a:latin typeface="Impact"/>
                <a:ea typeface="Impact"/>
                <a:cs typeface="Impact"/>
                <a:sym typeface="Impact"/>
              </a:rPr>
              <a:t>a la Feria de alumnos a los profesores que no estén inscritos en el Programa Dominó (con firma de asistencia)</a:t>
            </a:r>
          </a:p>
          <a:p>
            <a:pPr marL="365125" marR="0" lvl="0" indent="-263525" algn="l" rtl="0">
              <a:lnSpc>
                <a:spcPct val="100000"/>
              </a:lnSpc>
              <a:spcBef>
                <a:spcPts val="600"/>
              </a:spcBef>
              <a:spcAft>
                <a:spcPts val="0"/>
              </a:spcAft>
              <a:buClr>
                <a:schemeClr val="accent1"/>
              </a:buClr>
              <a:buSzPct val="75000"/>
              <a:buFont typeface="Arial"/>
              <a:buChar char="•"/>
            </a:pPr>
            <a:r>
              <a:rPr lang="es-MX" sz="2800" i="0" u="none" dirty="0">
                <a:solidFill>
                  <a:schemeClr val="dk1"/>
                </a:solidFill>
                <a:latin typeface="Impact"/>
                <a:ea typeface="Impact"/>
                <a:cs typeface="Impact"/>
                <a:sym typeface="Impact"/>
              </a:rPr>
              <a:t>Participación en las actividades de robótica</a:t>
            </a:r>
          </a:p>
        </p:txBody>
      </p:sp>
      <p:sp>
        <p:nvSpPr>
          <p:cNvPr id="147" name="Shape 147"/>
          <p:cNvSpPr txBox="1">
            <a:spLocks noGrp="1"/>
          </p:cNvSpPr>
          <p:nvPr>
            <p:ph type="title"/>
          </p:nvPr>
        </p:nvSpPr>
        <p:spPr>
          <a:xfrm>
            <a:off x="457200" y="0"/>
            <a:ext cx="8229600" cy="923636"/>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Impact"/>
              <a:buNone/>
            </a:pPr>
            <a:r>
              <a:rPr lang="es-MX" sz="3690" b="1" i="0" u="none" strike="noStrike" cap="none" dirty="0">
                <a:solidFill>
                  <a:schemeClr val="dk2"/>
                </a:solidFill>
                <a:latin typeface="Impact"/>
                <a:ea typeface="Impact"/>
                <a:cs typeface="Impact"/>
                <a:sym typeface="Impact"/>
              </a:rPr>
              <a:t>Rubro de constancias: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468300" y="1625605"/>
            <a:ext cx="8496300" cy="4593610"/>
          </a:xfrm>
          <a:prstGeom prst="rect">
            <a:avLst/>
          </a:prstGeom>
          <a:noFill/>
          <a:ln>
            <a:noFill/>
          </a:ln>
        </p:spPr>
        <p:txBody>
          <a:bodyPr wrap="square" lIns="91425" tIns="45700" rIns="91425" bIns="45700" anchor="t" anchorCtr="0">
            <a:noAutofit/>
          </a:bodyPr>
          <a:lstStyle/>
          <a:p>
            <a:pPr lvl="0" indent="-263525">
              <a:lnSpc>
                <a:spcPct val="150000"/>
              </a:lnSpc>
              <a:spcBef>
                <a:spcPts val="0"/>
              </a:spcBef>
              <a:buSzPct val="75000"/>
              <a:buFont typeface="Arial"/>
              <a:buChar char="•"/>
            </a:pPr>
            <a:r>
              <a:rPr lang="es-MX" dirty="0">
                <a:latin typeface="Impact" panose="020B0806030902050204" pitchFamily="34" charset="0"/>
              </a:rPr>
              <a:t>Para que se genere la constancia de participación en el Seminario del Programa Dominó y de pertenencia al Programa es necesario enviar la(s) Secuencia(s) didáctica(s) en las fechas indicadas, además de que se tienen que enviar el (o los) producto(s) académico(s) realizado(s) por los alumnos de su proyecto registrado a través de la Secuencia didáctica.</a:t>
            </a:r>
            <a:endParaRPr lang="es-MX" sz="2800" i="0" u="none" dirty="0">
              <a:solidFill>
                <a:schemeClr val="dk1"/>
              </a:solidFill>
              <a:latin typeface="Impact" panose="020B0806030902050204" pitchFamily="34" charset="0"/>
              <a:ea typeface="Impact"/>
              <a:cs typeface="Impact"/>
              <a:sym typeface="Impact"/>
            </a:endParaRPr>
          </a:p>
        </p:txBody>
      </p:sp>
      <p:sp>
        <p:nvSpPr>
          <p:cNvPr id="147" name="Shape 147"/>
          <p:cNvSpPr txBox="1">
            <a:spLocks noGrp="1"/>
          </p:cNvSpPr>
          <p:nvPr>
            <p:ph type="title"/>
          </p:nvPr>
        </p:nvSpPr>
        <p:spPr>
          <a:xfrm>
            <a:off x="468300" y="258619"/>
            <a:ext cx="8229600" cy="923636"/>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Impact"/>
              <a:buNone/>
            </a:pPr>
            <a:r>
              <a:rPr lang="es-MX" sz="3690" b="1" i="0" u="none" strike="noStrike" cap="none" dirty="0">
                <a:solidFill>
                  <a:schemeClr val="dk2"/>
                </a:solidFill>
                <a:latin typeface="Impact"/>
                <a:ea typeface="Impact"/>
                <a:cs typeface="Impact"/>
                <a:sym typeface="Impact"/>
              </a:rPr>
              <a:t>Constancia de asistencia al Seminario y de Pertenencia al Programa Dominó TIC</a:t>
            </a:r>
          </a:p>
        </p:txBody>
      </p:sp>
    </p:spTree>
    <p:extLst>
      <p:ext uri="{BB962C8B-B14F-4D97-AF65-F5344CB8AC3E}">
        <p14:creationId xmlns:p14="http://schemas.microsoft.com/office/powerpoint/2010/main" val="908594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468300" y="1293092"/>
            <a:ext cx="8496300" cy="4593610"/>
          </a:xfrm>
          <a:prstGeom prst="rect">
            <a:avLst/>
          </a:prstGeom>
          <a:noFill/>
          <a:ln>
            <a:noFill/>
          </a:ln>
        </p:spPr>
        <p:txBody>
          <a:bodyPr wrap="square" lIns="91425" tIns="45700" rIns="91425" bIns="45700" anchor="t" anchorCtr="0">
            <a:noAutofit/>
          </a:bodyPr>
          <a:lstStyle/>
          <a:p>
            <a:pPr lvl="0" indent="-263525" algn="just">
              <a:lnSpc>
                <a:spcPct val="120000"/>
              </a:lnSpc>
              <a:spcBef>
                <a:spcPts val="0"/>
              </a:spcBef>
              <a:buSzPct val="75000"/>
              <a:buFont typeface="Arial"/>
              <a:buChar char="•"/>
            </a:pPr>
            <a:r>
              <a:rPr lang="es-MX" sz="2600" dirty="0">
                <a:latin typeface="Impact" panose="020B0806030902050204" pitchFamily="34" charset="0"/>
              </a:rPr>
              <a:t>Para participar en la Feria de Alumnos es necesario registrar los trabajos en la página del Programa a más tardar el 9 de febrero de 2018, ya que se generan archivos a partir de los cuales se tomará la información para elaborar las constancias de los alumnos y  el Programa del evento. En caso de que los productos o las ponencias se encuentren en la nube, indicar en el registro la dirección URL; si el material está almacenado en un archivo enviar al correo </a:t>
            </a:r>
            <a:r>
              <a:rPr lang="es-MX" sz="2600" dirty="0" smtClean="0">
                <a:solidFill>
                  <a:srgbClr val="000099"/>
                </a:solidFill>
                <a:latin typeface="Impact" panose="020B0806030902050204" pitchFamily="34" charset="0"/>
              </a:rPr>
              <a:t>seminarioticenp2@Hotmail.com </a:t>
            </a:r>
            <a:r>
              <a:rPr lang="es-MX" sz="2600" dirty="0">
                <a:latin typeface="Impact" panose="020B0806030902050204" pitchFamily="34" charset="0"/>
              </a:rPr>
              <a:t>dicho archivo o archivos a más tardar el 9 de febrero de 2018.</a:t>
            </a:r>
            <a:endParaRPr lang="es-MX" sz="2600" dirty="0">
              <a:latin typeface="Impact" panose="020B0806030902050204" pitchFamily="34" charset="0"/>
              <a:sym typeface="Impact"/>
            </a:endParaRPr>
          </a:p>
        </p:txBody>
      </p:sp>
      <p:sp>
        <p:nvSpPr>
          <p:cNvPr id="147" name="Shape 147"/>
          <p:cNvSpPr txBox="1">
            <a:spLocks noGrp="1"/>
          </p:cNvSpPr>
          <p:nvPr>
            <p:ph type="title"/>
          </p:nvPr>
        </p:nvSpPr>
        <p:spPr>
          <a:xfrm>
            <a:off x="468300" y="258619"/>
            <a:ext cx="8229600" cy="923636"/>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Impact"/>
              <a:buNone/>
            </a:pPr>
            <a:r>
              <a:rPr lang="es-MX" sz="3690" b="1" i="0" u="none" strike="noStrike" cap="none" dirty="0">
                <a:solidFill>
                  <a:schemeClr val="dk2"/>
                </a:solidFill>
                <a:latin typeface="Impact"/>
                <a:ea typeface="Impact"/>
                <a:cs typeface="Impact"/>
                <a:sym typeface="Impact"/>
              </a:rPr>
              <a:t>Feria de alumnos</a:t>
            </a:r>
          </a:p>
        </p:txBody>
      </p:sp>
    </p:spTree>
    <p:extLst>
      <p:ext uri="{BB962C8B-B14F-4D97-AF65-F5344CB8AC3E}">
        <p14:creationId xmlns:p14="http://schemas.microsoft.com/office/powerpoint/2010/main" val="4107079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334950" y="1671783"/>
            <a:ext cx="8496300" cy="3371272"/>
          </a:xfrm>
          <a:prstGeom prst="rect">
            <a:avLst/>
          </a:prstGeom>
          <a:noFill/>
          <a:ln>
            <a:noFill/>
          </a:ln>
        </p:spPr>
        <p:txBody>
          <a:bodyPr wrap="square" lIns="91425" tIns="45700" rIns="91425" bIns="45700" anchor="t" anchorCtr="0">
            <a:noAutofit/>
          </a:bodyPr>
          <a:lstStyle/>
          <a:p>
            <a:pPr lvl="0" indent="-263525">
              <a:lnSpc>
                <a:spcPct val="200000"/>
              </a:lnSpc>
              <a:spcBef>
                <a:spcPts val="0"/>
              </a:spcBef>
              <a:buSzPct val="75000"/>
              <a:buFont typeface="Arial"/>
              <a:buChar char="•"/>
            </a:pPr>
            <a:r>
              <a:rPr lang="es-MX" sz="2600" dirty="0">
                <a:latin typeface="Impact" panose="020B0806030902050204" pitchFamily="34" charset="0"/>
              </a:rPr>
              <a:t>Para la emisión de la constancia de asesoramiento a los trabajos de los alumnos y de participación de los alumnos es necesario que los alumnos presenten sus trabajos en el evento.</a:t>
            </a:r>
          </a:p>
        </p:txBody>
      </p:sp>
      <p:sp>
        <p:nvSpPr>
          <p:cNvPr id="147" name="Shape 147"/>
          <p:cNvSpPr txBox="1">
            <a:spLocks noGrp="1"/>
          </p:cNvSpPr>
          <p:nvPr>
            <p:ph type="title"/>
          </p:nvPr>
        </p:nvSpPr>
        <p:spPr>
          <a:xfrm>
            <a:off x="468300" y="258619"/>
            <a:ext cx="8229600" cy="923636"/>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Impact"/>
              <a:buNone/>
            </a:pPr>
            <a:r>
              <a:rPr lang="es-MX" sz="3690" b="1" i="0" u="none" strike="noStrike" cap="none" dirty="0">
                <a:solidFill>
                  <a:schemeClr val="dk2"/>
                </a:solidFill>
                <a:latin typeface="Impact"/>
                <a:ea typeface="Impact"/>
                <a:cs typeface="Impact"/>
                <a:sym typeface="Impact"/>
              </a:rPr>
              <a:t>Feria de alumnos</a:t>
            </a:r>
          </a:p>
        </p:txBody>
      </p:sp>
    </p:spTree>
    <p:extLst>
      <p:ext uri="{BB962C8B-B14F-4D97-AF65-F5344CB8AC3E}">
        <p14:creationId xmlns:p14="http://schemas.microsoft.com/office/powerpoint/2010/main" val="3812545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a:t>Sugerencias para el envío de archivos</a:t>
            </a:r>
          </a:p>
        </p:txBody>
      </p:sp>
      <p:sp>
        <p:nvSpPr>
          <p:cNvPr id="3" name="2 Marcador de texto"/>
          <p:cNvSpPr>
            <a:spLocks noGrp="1"/>
          </p:cNvSpPr>
          <p:nvPr>
            <p:ph type="body" idx="1"/>
          </p:nvPr>
        </p:nvSpPr>
        <p:spPr/>
        <p:txBody>
          <a:bodyPr/>
          <a:lstStyle/>
          <a:p>
            <a:r>
              <a:rPr lang="es-MX" b="1" dirty="0"/>
              <a:t>Colocar en el nombre del archivo el primer apellido de cada Profesor participante separado por guiones, además de la palabra que identifica de que es el archivo, por ejemplo:</a:t>
            </a:r>
          </a:p>
          <a:p>
            <a:pPr marL="803275" indent="-146050"/>
            <a:r>
              <a:rPr lang="es-MX" dirty="0"/>
              <a:t>Martinez-Garcia-Rosas-Secuencia.docx</a:t>
            </a:r>
          </a:p>
          <a:p>
            <a:pPr marL="803275" indent="-146050"/>
            <a:r>
              <a:rPr lang="es-MX" dirty="0"/>
              <a:t>Martinez-Garcia-Rosas-Producto1.pdf</a:t>
            </a:r>
          </a:p>
          <a:p>
            <a:pPr marL="803275" indent="-146050"/>
            <a:r>
              <a:rPr lang="es-MX" dirty="0" err="1"/>
              <a:t>Martinez</a:t>
            </a:r>
            <a:r>
              <a:rPr lang="es-MX" dirty="0"/>
              <a:t>-</a:t>
            </a:r>
            <a:r>
              <a:rPr lang="es-MX" dirty="0" err="1"/>
              <a:t>Garcia</a:t>
            </a:r>
            <a:r>
              <a:rPr lang="es-MX" dirty="0"/>
              <a:t>-Rosas-Feria Alumnos1.pptx</a:t>
            </a:r>
          </a:p>
          <a:p>
            <a:pPr marL="803275" indent="-146050"/>
            <a:r>
              <a:rPr lang="es-MX" dirty="0" err="1"/>
              <a:t>Ramirez</a:t>
            </a:r>
            <a:r>
              <a:rPr lang="es-MX" dirty="0"/>
              <a:t>-Guerrero-Feria Alumnos2.xls</a:t>
            </a:r>
          </a:p>
          <a:p>
            <a:pPr marL="803275" indent="-146050"/>
            <a:r>
              <a:rPr lang="es-MX" dirty="0" err="1"/>
              <a:t>Jimenez</a:t>
            </a:r>
            <a:r>
              <a:rPr lang="es-MX" dirty="0"/>
              <a:t>-Ruiz-Díaz-Encuentro profesores.pptx</a:t>
            </a:r>
          </a:p>
          <a:p>
            <a:pPr marL="360363" indent="-146050"/>
            <a:r>
              <a:rPr lang="es-MX" b="1" dirty="0"/>
              <a:t>O indicar URL en caso de los archivos de la red</a:t>
            </a:r>
          </a:p>
          <a:p>
            <a:endParaRPr lang="es-MX" dirty="0"/>
          </a:p>
          <a:p>
            <a:endParaRPr lang="es-MX" dirty="0"/>
          </a:p>
        </p:txBody>
      </p:sp>
    </p:spTree>
    <p:extLst>
      <p:ext uri="{BB962C8B-B14F-4D97-AF65-F5344CB8AC3E}">
        <p14:creationId xmlns:p14="http://schemas.microsoft.com/office/powerpoint/2010/main" val="3009254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81329" y="303055"/>
            <a:ext cx="8082117" cy="6084785"/>
          </a:xfrm>
        </p:spPr>
        <p:txBody>
          <a:bodyPr/>
          <a:lstStyle/>
          <a:p>
            <a:r>
              <a:rPr lang="es-MX" b="1" dirty="0"/>
              <a:t>Todos los archivos deben contener :</a:t>
            </a:r>
          </a:p>
          <a:p>
            <a:pPr marL="628650" indent="-146050"/>
            <a:r>
              <a:rPr lang="es-MX" dirty="0"/>
              <a:t>El título del trabajo</a:t>
            </a:r>
          </a:p>
          <a:p>
            <a:pPr marL="628650" indent="-146050"/>
            <a:r>
              <a:rPr lang="es-MX" dirty="0"/>
              <a:t>Nombre completo de los profesores asesores y/o alumnos participantes</a:t>
            </a:r>
          </a:p>
          <a:p>
            <a:pPr marL="218186" indent="0">
              <a:buNone/>
            </a:pPr>
            <a:endParaRPr lang="es-MX" sz="1600" dirty="0"/>
          </a:p>
          <a:p>
            <a:r>
              <a:rPr lang="es-MX" b="1" dirty="0"/>
              <a:t>En el caso de secuencias didácticas:</a:t>
            </a:r>
          </a:p>
          <a:p>
            <a:pPr marL="628650" indent="-146050"/>
            <a:r>
              <a:rPr lang="es-MX" dirty="0"/>
              <a:t>Correspondencia y relación con las rúbricas y matriz de habilidades digitales en la transición de las TIC a las TAC.</a:t>
            </a:r>
          </a:p>
          <a:p>
            <a:pPr marL="218186" indent="0">
              <a:buNone/>
            </a:pPr>
            <a:endParaRPr lang="es-MX" sz="1600" dirty="0"/>
          </a:p>
          <a:p>
            <a:r>
              <a:rPr lang="es-MX" b="1" dirty="0"/>
              <a:t>Cuidar los derechos de autor </a:t>
            </a:r>
            <a:r>
              <a:rPr lang="es-MX" dirty="0"/>
              <a:t>cuando se utilicen imágenes y videos de la red y otras fuentes.</a:t>
            </a:r>
          </a:p>
          <a:p>
            <a:endParaRPr lang="es-MX" sz="1600" dirty="0"/>
          </a:p>
          <a:p>
            <a:r>
              <a:rPr lang="es-MX" b="1" dirty="0"/>
              <a:t>Revisar la ortografía y redacción de los textos.</a:t>
            </a:r>
          </a:p>
        </p:txBody>
      </p:sp>
    </p:spTree>
    <p:extLst>
      <p:ext uri="{BB962C8B-B14F-4D97-AF65-F5344CB8AC3E}">
        <p14:creationId xmlns:p14="http://schemas.microsoft.com/office/powerpoint/2010/main" val="3497252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0" y="3814178"/>
            <a:ext cx="9144000" cy="619281"/>
          </a:xfrm>
          <a:prstGeom prst="rect">
            <a:avLst/>
          </a:prstGeom>
          <a:noFill/>
          <a:ln>
            <a:noFill/>
          </a:ln>
        </p:spPr>
        <p:txBody>
          <a:bodyPr wrap="square" lIns="91425" tIns="45700" rIns="91425" bIns="45700" anchor="t" anchorCtr="0">
            <a:noAutofit/>
          </a:bodyPr>
          <a:lstStyle/>
          <a:p>
            <a:pPr marL="101600" marR="0" lvl="0" indent="0" algn="ctr" rtl="0">
              <a:lnSpc>
                <a:spcPct val="100000"/>
              </a:lnSpc>
              <a:spcBef>
                <a:spcPts val="0"/>
              </a:spcBef>
              <a:spcAft>
                <a:spcPts val="0"/>
              </a:spcAft>
              <a:buClr>
                <a:schemeClr val="accent1"/>
              </a:buClr>
              <a:buSzPct val="75000"/>
              <a:buNone/>
            </a:pPr>
            <a:r>
              <a:rPr lang="es-MX" sz="3600" i="0" u="none" dirty="0">
                <a:solidFill>
                  <a:srgbClr val="000099"/>
                </a:solidFill>
                <a:latin typeface="Impact"/>
                <a:ea typeface="Impact"/>
                <a:cs typeface="Impact"/>
                <a:sym typeface="Impact"/>
              </a:rPr>
              <a:t>seminarioticenp2</a:t>
            </a:r>
            <a:r>
              <a:rPr lang="es-MX" sz="3600" b="1" i="0" u="none" dirty="0">
                <a:solidFill>
                  <a:srgbClr val="000099"/>
                </a:solidFill>
                <a:latin typeface="Impact"/>
                <a:ea typeface="Impact"/>
                <a:cs typeface="Impact"/>
                <a:sym typeface="Impact"/>
              </a:rPr>
              <a:t>@</a:t>
            </a:r>
            <a:r>
              <a:rPr lang="es-MX" sz="3600" b="1" dirty="0">
                <a:solidFill>
                  <a:srgbClr val="000099"/>
                </a:solidFill>
                <a:latin typeface="Impact"/>
                <a:ea typeface="Impact"/>
                <a:cs typeface="Impact"/>
                <a:sym typeface="Impact"/>
              </a:rPr>
              <a:t>hotmail.com</a:t>
            </a:r>
            <a:endParaRPr lang="es-MX" sz="3600" b="1" i="0" u="none" dirty="0">
              <a:solidFill>
                <a:srgbClr val="000099"/>
              </a:solidFill>
              <a:latin typeface="Impact"/>
              <a:ea typeface="Impact"/>
              <a:cs typeface="Impact"/>
              <a:sym typeface="Impact"/>
            </a:endParaRPr>
          </a:p>
        </p:txBody>
      </p:sp>
      <p:sp>
        <p:nvSpPr>
          <p:cNvPr id="147" name="Shape 147"/>
          <p:cNvSpPr txBox="1">
            <a:spLocks noGrp="1"/>
          </p:cNvSpPr>
          <p:nvPr>
            <p:ph type="title"/>
          </p:nvPr>
        </p:nvSpPr>
        <p:spPr>
          <a:xfrm>
            <a:off x="0" y="1477819"/>
            <a:ext cx="9144000" cy="1985818"/>
          </a:xfrm>
          <a:prstGeom prst="rect">
            <a:avLst/>
          </a:prstGeom>
          <a:noFill/>
          <a:ln>
            <a:noFill/>
          </a:ln>
        </p:spPr>
        <p:txBody>
          <a:bodyPr wrap="square" lIns="91425" tIns="45700" rIns="91425" bIns="45700" anchor="ctr" anchorCtr="0">
            <a:noAutofit/>
          </a:bodyPr>
          <a:lstStyle/>
          <a:p>
            <a:pPr algn="ctr"/>
            <a:r>
              <a:rPr lang="es-MX" dirty="0">
                <a:latin typeface="Impact"/>
              </a:rPr>
              <a:t>Informes del Programa Dominó TIC</a:t>
            </a:r>
            <a:br>
              <a:rPr lang="es-MX" dirty="0">
                <a:latin typeface="Impact"/>
              </a:rPr>
            </a:br>
            <a:r>
              <a:rPr lang="es-MX" dirty="0">
                <a:latin typeface="Impact"/>
              </a:rPr>
              <a:t>ENP 2</a:t>
            </a:r>
            <a:r>
              <a:rPr lang="es-MX" b="0" dirty="0"/>
              <a:t/>
            </a:r>
            <a:br>
              <a:rPr lang="es-MX" b="0" dirty="0"/>
            </a:br>
            <a:endParaRPr lang="es-MX" b="1" i="0" u="none" strike="noStrike" cap="none" dirty="0">
              <a:solidFill>
                <a:schemeClr val="dk2"/>
              </a:solidFill>
              <a:latin typeface="Impact"/>
              <a:ea typeface="Impact"/>
              <a:cs typeface="Impact"/>
              <a:sym typeface="Impact"/>
            </a:endParaRPr>
          </a:p>
        </p:txBody>
      </p:sp>
    </p:spTree>
    <p:extLst>
      <p:ext uri="{BB962C8B-B14F-4D97-AF65-F5344CB8AC3E}">
        <p14:creationId xmlns:p14="http://schemas.microsoft.com/office/powerpoint/2010/main" val="2734345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body" idx="1"/>
          </p:nvPr>
        </p:nvSpPr>
        <p:spPr>
          <a:xfrm>
            <a:off x="457200" y="1639886"/>
            <a:ext cx="8229600" cy="4525961"/>
          </a:xfrm>
          <a:prstGeom prst="rect">
            <a:avLst/>
          </a:prstGeom>
          <a:noFill/>
          <a:ln>
            <a:noFill/>
          </a:ln>
        </p:spPr>
        <p:txBody>
          <a:bodyPr wrap="square" lIns="91425" tIns="45700" rIns="91425" bIns="45700" anchor="t" anchorCtr="0">
            <a:noAutofit/>
          </a:bodyPr>
          <a:lstStyle/>
          <a:p>
            <a:pPr marL="365125" marR="0" lvl="0" indent="-263525" algn="l" rtl="0">
              <a:lnSpc>
                <a:spcPct val="100000"/>
              </a:lnSpc>
              <a:spcBef>
                <a:spcPts val="0"/>
              </a:spcBef>
              <a:spcAft>
                <a:spcPts val="0"/>
              </a:spcAft>
              <a:buClr>
                <a:schemeClr val="accent1"/>
              </a:buClr>
              <a:buSzPct val="25000"/>
              <a:buFont typeface="Noto Sans Symbols"/>
              <a:buNone/>
            </a:pPr>
            <a:r>
              <a:rPr lang="es-MX" sz="3200" b="0" i="1" u="none" strike="noStrike" cap="none" dirty="0">
                <a:solidFill>
                  <a:schemeClr val="dk1"/>
                </a:solidFill>
                <a:latin typeface="Impact"/>
                <a:ea typeface="Impact"/>
                <a:cs typeface="Impact"/>
                <a:sym typeface="Impact"/>
              </a:rPr>
              <a:t>Coordinadores Institucionales:</a:t>
            </a:r>
          </a:p>
          <a:p>
            <a:pPr marL="1079500" lvl="2" indent="-457200">
              <a:spcBef>
                <a:spcPts val="300"/>
              </a:spcBef>
              <a:buSzPct val="45000"/>
            </a:pPr>
            <a:r>
              <a:rPr lang="es-MX" sz="3000" b="0" i="0" u="none" strike="noStrike" cap="none" dirty="0" err="1">
                <a:solidFill>
                  <a:schemeClr val="dk1"/>
                </a:solidFill>
                <a:latin typeface="Impact"/>
                <a:ea typeface="Impact"/>
                <a:cs typeface="Impact"/>
                <a:sym typeface="Impact"/>
              </a:rPr>
              <a:t>Psic</a:t>
            </a:r>
            <a:r>
              <a:rPr lang="es-MX" sz="3000" b="0" i="0" u="none" strike="noStrike" cap="none" dirty="0">
                <a:solidFill>
                  <a:schemeClr val="dk1"/>
                </a:solidFill>
                <a:latin typeface="Impact"/>
                <a:ea typeface="Impact"/>
                <a:cs typeface="Impact"/>
                <a:sym typeface="Impact"/>
              </a:rPr>
              <a:t>. </a:t>
            </a:r>
            <a:r>
              <a:rPr lang="es-MX" sz="3000" b="0" i="0" u="none" strike="noStrike" cap="none" dirty="0" err="1">
                <a:solidFill>
                  <a:schemeClr val="dk1"/>
                </a:solidFill>
                <a:latin typeface="Impact"/>
                <a:ea typeface="Impact"/>
                <a:cs typeface="Impact"/>
                <a:sym typeface="Impact"/>
              </a:rPr>
              <a:t>Marissa</a:t>
            </a:r>
            <a:r>
              <a:rPr lang="es-MX" sz="3000" b="0" i="0" u="none" strike="noStrike" cap="none" dirty="0">
                <a:solidFill>
                  <a:schemeClr val="dk1"/>
                </a:solidFill>
                <a:latin typeface="Impact"/>
                <a:ea typeface="Impact"/>
                <a:cs typeface="Impact"/>
                <a:sym typeface="Impact"/>
              </a:rPr>
              <a:t> C. Hernández Callejas </a:t>
            </a:r>
          </a:p>
          <a:p>
            <a:pPr marL="1079500" lvl="2" indent="-457200">
              <a:spcBef>
                <a:spcPts val="300"/>
              </a:spcBef>
              <a:buSzPct val="45000"/>
            </a:pPr>
            <a:r>
              <a:rPr lang="es-MX" sz="3000" b="0" i="0" u="none" strike="noStrike" cap="none" dirty="0">
                <a:solidFill>
                  <a:schemeClr val="dk1"/>
                </a:solidFill>
                <a:latin typeface="Impact"/>
                <a:ea typeface="Impact"/>
                <a:cs typeface="Impact"/>
                <a:sym typeface="Impact"/>
              </a:rPr>
              <a:t>Ing. Francisco Javier Cano Vargas</a:t>
            </a:r>
          </a:p>
          <a:p>
            <a:pPr marL="858837" marR="0" lvl="2" indent="-236537" algn="l" rtl="0">
              <a:lnSpc>
                <a:spcPct val="100000"/>
              </a:lnSpc>
              <a:spcBef>
                <a:spcPts val="300"/>
              </a:spcBef>
              <a:spcAft>
                <a:spcPts val="0"/>
              </a:spcAft>
              <a:buClr>
                <a:schemeClr val="accent2"/>
              </a:buClr>
              <a:buSzPct val="25000"/>
              <a:buFont typeface="Noto Sans Symbols"/>
              <a:buNone/>
            </a:pPr>
            <a:endParaRPr sz="3000" b="0" i="0" u="none" strike="noStrike" cap="none" dirty="0">
              <a:solidFill>
                <a:schemeClr val="dk1"/>
              </a:solidFill>
              <a:latin typeface="Impact"/>
              <a:ea typeface="Impact"/>
              <a:cs typeface="Impact"/>
              <a:sym typeface="Impact"/>
            </a:endParaRPr>
          </a:p>
          <a:p>
            <a:pPr marL="365125" marR="0" lvl="0" indent="-263525" algn="l" rtl="0">
              <a:lnSpc>
                <a:spcPct val="100000"/>
              </a:lnSpc>
              <a:spcBef>
                <a:spcPts val="400"/>
              </a:spcBef>
              <a:spcAft>
                <a:spcPts val="0"/>
              </a:spcAft>
              <a:buClr>
                <a:schemeClr val="accent1"/>
              </a:buClr>
              <a:buSzPct val="25000"/>
              <a:buFont typeface="Noto Sans Symbols"/>
              <a:buNone/>
            </a:pPr>
            <a:r>
              <a:rPr lang="es-MX" sz="3200" b="0" i="1" u="none" strike="noStrike" cap="none" dirty="0">
                <a:solidFill>
                  <a:schemeClr val="dk1"/>
                </a:solidFill>
                <a:latin typeface="Impact"/>
                <a:ea typeface="Impact"/>
                <a:cs typeface="Impact"/>
                <a:sym typeface="Impact"/>
              </a:rPr>
              <a:t>Coordinadores del Plantel 2:</a:t>
            </a:r>
          </a:p>
          <a:p>
            <a:pPr marL="1079500" lvl="2" indent="-457200">
              <a:spcBef>
                <a:spcPts val="300"/>
              </a:spcBef>
              <a:buSzPct val="45000"/>
            </a:pPr>
            <a:r>
              <a:rPr lang="es-MX" sz="3000" dirty="0">
                <a:latin typeface="Impact"/>
                <a:sym typeface="Impact"/>
              </a:rPr>
              <a:t>Arq. Ma. Luisa Cadena Montero</a:t>
            </a:r>
          </a:p>
          <a:p>
            <a:pPr marL="1079500" lvl="2" indent="-457200">
              <a:spcBef>
                <a:spcPts val="300"/>
              </a:spcBef>
              <a:buSzPct val="45000"/>
            </a:pPr>
            <a:r>
              <a:rPr lang="es-MX" sz="3000" dirty="0">
                <a:latin typeface="Impact"/>
                <a:sym typeface="Impact"/>
              </a:rPr>
              <a:t>Ing. Isrrael Alejandro Méndez Sánchez</a:t>
            </a:r>
          </a:p>
          <a:p>
            <a:pPr marL="1079500" lvl="2" indent="-457200">
              <a:spcBef>
                <a:spcPts val="300"/>
              </a:spcBef>
              <a:buSzPct val="45000"/>
            </a:pPr>
            <a:r>
              <a:rPr lang="es-MX" sz="3000" dirty="0">
                <a:latin typeface="Impact"/>
                <a:sym typeface="Impact"/>
              </a:rPr>
              <a:t>M. en I.E. Claudia Mireya Sánchez Morales</a:t>
            </a:r>
          </a:p>
        </p:txBody>
      </p:sp>
      <p:sp>
        <p:nvSpPr>
          <p:cNvPr id="77" name="Shape 77"/>
          <p:cNvSpPr txBox="1">
            <a:spLocks noGrp="1"/>
          </p:cNvSpPr>
          <p:nvPr>
            <p:ph type="title"/>
          </p:nvPr>
        </p:nvSpPr>
        <p:spPr>
          <a:xfrm>
            <a:off x="457200" y="274637"/>
            <a:ext cx="8229600" cy="1146174"/>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Impact"/>
              <a:buNone/>
            </a:pPr>
            <a:r>
              <a:rPr lang="es-MX" sz="4100" b="1" i="0" u="none" strike="noStrike" cap="none">
                <a:solidFill>
                  <a:schemeClr val="dk2"/>
                </a:solidFill>
                <a:latin typeface="Impact"/>
                <a:ea typeface="Impact"/>
                <a:cs typeface="Impact"/>
                <a:sym typeface="Impact"/>
              </a:rPr>
              <a:t>Programa Dominó TIC-ENP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274637"/>
            <a:ext cx="8229600" cy="1146174"/>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Impact"/>
              <a:buNone/>
            </a:pPr>
            <a:r>
              <a:rPr lang="es-MX" sz="4100" b="1" i="0" u="none" strike="noStrike" cap="none">
                <a:solidFill>
                  <a:schemeClr val="dk2"/>
                </a:solidFill>
                <a:latin typeface="Impact"/>
                <a:ea typeface="Impact"/>
                <a:cs typeface="Impact"/>
                <a:sym typeface="Impact"/>
              </a:rPr>
              <a:t>Continuidad del programa</a:t>
            </a:r>
          </a:p>
        </p:txBody>
      </p:sp>
      <p:sp>
        <p:nvSpPr>
          <p:cNvPr id="84" name="Shape 84"/>
          <p:cNvSpPr txBox="1"/>
          <p:nvPr/>
        </p:nvSpPr>
        <p:spPr>
          <a:xfrm>
            <a:off x="1695050" y="1773225"/>
            <a:ext cx="6200700" cy="2886000"/>
          </a:xfrm>
          <a:prstGeom prst="rect">
            <a:avLst/>
          </a:prstGeom>
          <a:noFill/>
          <a:ln>
            <a:noFill/>
          </a:ln>
        </p:spPr>
        <p:txBody>
          <a:bodyPr wrap="square" lIns="91425" tIns="45700" rIns="91425" bIns="45700" anchor="t" anchorCtr="0">
            <a:noAutofit/>
          </a:bodyPr>
          <a:lstStyle/>
          <a:p>
            <a:pPr marL="0" marR="0" lvl="0" indent="0" algn="just" rtl="0">
              <a:lnSpc>
                <a:spcPct val="200000"/>
              </a:lnSpc>
              <a:spcBef>
                <a:spcPts val="0"/>
              </a:spcBef>
              <a:spcAft>
                <a:spcPts val="0"/>
              </a:spcAft>
              <a:buClr>
                <a:schemeClr val="dk1"/>
              </a:buClr>
              <a:buSzPct val="25000"/>
              <a:buFont typeface="Impact"/>
              <a:buNone/>
            </a:pPr>
            <a:r>
              <a:rPr lang="es-MX" sz="3200" b="0" i="0" u="none">
                <a:solidFill>
                  <a:schemeClr val="dk1"/>
                </a:solidFill>
                <a:latin typeface="Impact"/>
                <a:ea typeface="Impact"/>
                <a:cs typeface="Impact"/>
                <a:sym typeface="Impact"/>
              </a:rPr>
              <a:t>El programa, al ser de carácter Institucional, tiene una vigencia permanente, por lo que continúa.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body" idx="1"/>
          </p:nvPr>
        </p:nvSpPr>
        <p:spPr>
          <a:xfrm>
            <a:off x="457200" y="1019649"/>
            <a:ext cx="8229600" cy="5526000"/>
          </a:xfrm>
          <a:prstGeom prst="rect">
            <a:avLst/>
          </a:prstGeom>
          <a:noFill/>
          <a:ln>
            <a:noFill/>
          </a:ln>
        </p:spPr>
        <p:txBody>
          <a:bodyPr wrap="square" lIns="91425" tIns="45700" rIns="91425" bIns="45700" anchor="t" anchorCtr="0">
            <a:noAutofit/>
          </a:bodyPr>
          <a:lstStyle/>
          <a:p>
            <a:pPr marL="365125" marR="0" lvl="0" indent="-263525" algn="l" rtl="0">
              <a:lnSpc>
                <a:spcPct val="100000"/>
              </a:lnSpc>
              <a:spcBef>
                <a:spcPts val="0"/>
              </a:spcBef>
              <a:spcAft>
                <a:spcPts val="0"/>
              </a:spcAft>
              <a:buClr>
                <a:schemeClr val="accent1"/>
              </a:buClr>
              <a:buSzPct val="68000"/>
              <a:buFont typeface="Noto Sans Symbols"/>
              <a:buChar char="▶"/>
            </a:pPr>
            <a:r>
              <a:rPr lang="es-MX" sz="3100" b="0" i="0" u="none" strike="noStrike" cap="none">
                <a:solidFill>
                  <a:schemeClr val="dk1"/>
                </a:solidFill>
                <a:latin typeface="Impact"/>
                <a:ea typeface="Impact"/>
                <a:cs typeface="Impact"/>
                <a:sym typeface="Impact"/>
              </a:rPr>
              <a:t>Se llevará a cabo el Seminario para elaboración de secuencias que aplicarán con los alumnos.</a:t>
            </a:r>
          </a:p>
          <a:p>
            <a:pPr marL="365125" marR="0" lvl="0" indent="-263525" algn="l" rtl="0">
              <a:lnSpc>
                <a:spcPct val="100000"/>
              </a:lnSpc>
              <a:spcBef>
                <a:spcPts val="400"/>
              </a:spcBef>
              <a:spcAft>
                <a:spcPts val="0"/>
              </a:spcAft>
              <a:buClr>
                <a:schemeClr val="accent1"/>
              </a:buClr>
              <a:buSzPct val="68000"/>
              <a:buFont typeface="Noto Sans Symbols"/>
              <a:buChar char="▶"/>
            </a:pPr>
            <a:r>
              <a:rPr lang="es-MX" sz="3100">
                <a:latin typeface="Impact"/>
                <a:ea typeface="Impact"/>
                <a:cs typeface="Impact"/>
                <a:sym typeface="Impact"/>
              </a:rPr>
              <a:t>Las </a:t>
            </a:r>
            <a:r>
              <a:rPr lang="es-MX" sz="3100" b="0" i="0" u="none" strike="noStrike" cap="none">
                <a:solidFill>
                  <a:schemeClr val="dk1"/>
                </a:solidFill>
                <a:latin typeface="Impact"/>
                <a:ea typeface="Impact"/>
                <a:cs typeface="Impact"/>
                <a:sym typeface="Impact"/>
              </a:rPr>
              <a:t>actividades se </a:t>
            </a:r>
            <a:r>
              <a:rPr lang="es-MX" sz="3100">
                <a:latin typeface="Impact"/>
                <a:ea typeface="Impact"/>
                <a:cs typeface="Impact"/>
                <a:sym typeface="Impact"/>
              </a:rPr>
              <a:t>realizarán</a:t>
            </a:r>
            <a:r>
              <a:rPr lang="es-MX" sz="3100" b="0" i="0" u="none" strike="noStrike" cap="none">
                <a:solidFill>
                  <a:schemeClr val="dk1"/>
                </a:solidFill>
                <a:latin typeface="Impact"/>
                <a:ea typeface="Impact"/>
                <a:cs typeface="Impact"/>
                <a:sym typeface="Impact"/>
              </a:rPr>
              <a:t> de forma</a:t>
            </a:r>
            <a:r>
              <a:rPr lang="es-MX" sz="3100">
                <a:latin typeface="Impact"/>
                <a:ea typeface="Impact"/>
                <a:cs typeface="Impact"/>
                <a:sym typeface="Impact"/>
              </a:rPr>
              <a:t> </a:t>
            </a:r>
            <a:r>
              <a:rPr lang="es-MX" sz="3100" b="0" i="0" u="none" strike="noStrike" cap="none">
                <a:solidFill>
                  <a:schemeClr val="dk1"/>
                </a:solidFill>
                <a:latin typeface="Impact"/>
                <a:ea typeface="Impact"/>
                <a:cs typeface="Impact"/>
                <a:sym typeface="Impact"/>
              </a:rPr>
              <a:t>semi-presencial. </a:t>
            </a:r>
          </a:p>
          <a:p>
            <a:pPr marL="365125" marR="0" lvl="0" indent="-263525" algn="l" rtl="0">
              <a:lnSpc>
                <a:spcPct val="100000"/>
              </a:lnSpc>
              <a:spcBef>
                <a:spcPts val="400"/>
              </a:spcBef>
              <a:spcAft>
                <a:spcPts val="0"/>
              </a:spcAft>
              <a:buClr>
                <a:schemeClr val="accent1"/>
              </a:buClr>
              <a:buSzPct val="68000"/>
              <a:buFont typeface="Noto Sans Symbols"/>
              <a:buChar char="▶"/>
            </a:pPr>
            <a:r>
              <a:rPr lang="es-MX" sz="3100" b="0" i="0" u="none" strike="noStrike" cap="none">
                <a:solidFill>
                  <a:schemeClr val="dk1"/>
                </a:solidFill>
                <a:latin typeface="Impact"/>
                <a:ea typeface="Impact"/>
                <a:cs typeface="Impact"/>
                <a:sym typeface="Impact"/>
              </a:rPr>
              <a:t>El </a:t>
            </a:r>
            <a:r>
              <a:rPr lang="es-MX" sz="3100">
                <a:latin typeface="Impact"/>
                <a:ea typeface="Impact"/>
                <a:cs typeface="Impact"/>
                <a:sym typeface="Impact"/>
              </a:rPr>
              <a:t>S</a:t>
            </a:r>
            <a:r>
              <a:rPr lang="es-MX" sz="3100" b="0" i="0" u="none" strike="noStrike" cap="none">
                <a:solidFill>
                  <a:schemeClr val="dk1"/>
                </a:solidFill>
                <a:latin typeface="Impact"/>
                <a:ea typeface="Impact"/>
                <a:cs typeface="Impact"/>
                <a:sym typeface="Impact"/>
              </a:rPr>
              <a:t>eminario se llevará a cabo</a:t>
            </a:r>
            <a:r>
              <a:rPr lang="es-MX" sz="3100">
                <a:latin typeface="Impact"/>
                <a:ea typeface="Impact"/>
                <a:cs typeface="Impact"/>
                <a:sym typeface="Impact"/>
              </a:rPr>
              <a:t> de</a:t>
            </a:r>
            <a:r>
              <a:rPr lang="es-MX" sz="3100" b="0" i="0" u="none" strike="noStrike" cap="none">
                <a:solidFill>
                  <a:schemeClr val="dk1"/>
                </a:solidFill>
                <a:latin typeface="Impact"/>
                <a:ea typeface="Impact"/>
                <a:cs typeface="Impact"/>
                <a:sym typeface="Impact"/>
              </a:rPr>
              <a:t> septiembre de 2017 a enero de 2018 .</a:t>
            </a:r>
          </a:p>
          <a:p>
            <a:pPr marL="365125" marR="0" lvl="0" indent="-263525" algn="l" rtl="0">
              <a:lnSpc>
                <a:spcPct val="100000"/>
              </a:lnSpc>
              <a:spcBef>
                <a:spcPts val="400"/>
              </a:spcBef>
              <a:spcAft>
                <a:spcPts val="0"/>
              </a:spcAft>
              <a:buClr>
                <a:schemeClr val="accent1"/>
              </a:buClr>
              <a:buSzPct val="68000"/>
              <a:buFont typeface="Noto Sans Symbols"/>
              <a:buChar char="▶"/>
            </a:pPr>
            <a:r>
              <a:rPr lang="es-MX" sz="3100" b="0" i="0" u="none" strike="noStrike" cap="none">
                <a:solidFill>
                  <a:schemeClr val="dk1"/>
                </a:solidFill>
                <a:latin typeface="Impact"/>
                <a:ea typeface="Impact"/>
                <a:cs typeface="Impact"/>
                <a:sym typeface="Impact"/>
              </a:rPr>
              <a:t>Hacer énfasis en la transición de las TIC a las TAC (Tecnologías para el Aprendizaje y el Conocimiento) al elaborar sus secuencias </a:t>
            </a:r>
          </a:p>
        </p:txBody>
      </p:sp>
      <p:sp>
        <p:nvSpPr>
          <p:cNvPr id="90" name="Shape 90"/>
          <p:cNvSpPr txBox="1">
            <a:spLocks noGrp="1"/>
          </p:cNvSpPr>
          <p:nvPr>
            <p:ph type="title"/>
          </p:nvPr>
        </p:nvSpPr>
        <p:spPr>
          <a:xfrm>
            <a:off x="457200" y="46037"/>
            <a:ext cx="8229600" cy="11463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Impact"/>
              <a:buNone/>
            </a:pPr>
            <a:r>
              <a:rPr lang="es-MX">
                <a:latin typeface="Impact"/>
                <a:ea typeface="Impact"/>
                <a:cs typeface="Impact"/>
                <a:sym typeface="Impact"/>
              </a:rPr>
              <a:t>Seminario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457200" y="2179637"/>
            <a:ext cx="8229600" cy="4526100"/>
          </a:xfrm>
          <a:prstGeom prst="rect">
            <a:avLst/>
          </a:prstGeom>
          <a:noFill/>
          <a:ln>
            <a:noFill/>
          </a:ln>
        </p:spPr>
        <p:txBody>
          <a:bodyPr wrap="square" lIns="91425" tIns="45700" rIns="91425" bIns="45700" anchor="t" anchorCtr="0">
            <a:noAutofit/>
          </a:bodyPr>
          <a:lstStyle/>
          <a:p>
            <a:pPr marL="365125" marR="0" lvl="0" indent="-263525" algn="l" rtl="0">
              <a:lnSpc>
                <a:spcPct val="100000"/>
              </a:lnSpc>
              <a:spcBef>
                <a:spcPts val="0"/>
              </a:spcBef>
              <a:spcAft>
                <a:spcPts val="0"/>
              </a:spcAft>
              <a:buClr>
                <a:schemeClr val="accent1"/>
              </a:buClr>
              <a:buSzPct val="68000"/>
              <a:buFont typeface="Noto Sans Symbols"/>
              <a:buChar char="▶"/>
            </a:pPr>
            <a:r>
              <a:rPr lang="es-MX" sz="3100" b="0" i="0" u="none" strike="noStrike" cap="none" dirty="0">
                <a:solidFill>
                  <a:schemeClr val="dk1"/>
                </a:solidFill>
                <a:latin typeface="Impact"/>
                <a:ea typeface="Impact"/>
                <a:cs typeface="Impact"/>
                <a:sym typeface="Impact"/>
              </a:rPr>
              <a:t>Este año, en lugar de Ferias de profesores en cada plantel, se realizará un Encuentro de profesores en Plantel 9 donde se compartirán las secuencias didácticas. </a:t>
            </a:r>
          </a:p>
          <a:p>
            <a:pPr marL="365125" marR="0" lvl="0" indent="-263525" algn="l" rtl="0">
              <a:lnSpc>
                <a:spcPct val="100000"/>
              </a:lnSpc>
              <a:spcBef>
                <a:spcPts val="400"/>
              </a:spcBef>
              <a:spcAft>
                <a:spcPts val="0"/>
              </a:spcAft>
              <a:buClr>
                <a:schemeClr val="accent1"/>
              </a:buClr>
              <a:buSzPct val="68000"/>
              <a:buFont typeface="Noto Sans Symbols"/>
              <a:buChar char="▶"/>
            </a:pPr>
            <a:r>
              <a:rPr lang="es-MX" sz="3100" b="0" i="0" u="none" strike="noStrike" cap="none" dirty="0">
                <a:solidFill>
                  <a:schemeClr val="dk1"/>
                </a:solidFill>
                <a:latin typeface="Impact"/>
                <a:ea typeface="Impact"/>
                <a:cs typeface="Impact"/>
                <a:sym typeface="Impact"/>
              </a:rPr>
              <a:t>La inscripción como asistente será hasta la primera semana de mayo (se tomará asistencia en ambos turnos) .</a:t>
            </a:r>
          </a:p>
        </p:txBody>
      </p:sp>
      <p:sp>
        <p:nvSpPr>
          <p:cNvPr id="96" name="Shape 96"/>
          <p:cNvSpPr txBox="1">
            <a:spLocks noGrp="1"/>
          </p:cNvSpPr>
          <p:nvPr>
            <p:ph type="title"/>
          </p:nvPr>
        </p:nvSpPr>
        <p:spPr>
          <a:xfrm>
            <a:off x="457200" y="503237"/>
            <a:ext cx="8229600" cy="11463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Impact"/>
              <a:buNone/>
            </a:pPr>
            <a:r>
              <a:rPr lang="es-MX" sz="4100" b="1" i="0" u="none" strike="noStrike" cap="none">
                <a:solidFill>
                  <a:schemeClr val="dk2"/>
                </a:solidFill>
                <a:latin typeface="Impact"/>
                <a:ea typeface="Impact"/>
                <a:cs typeface="Impact"/>
                <a:sym typeface="Impact"/>
              </a:rPr>
              <a:t>Encuentro de Profesores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body" idx="1"/>
          </p:nvPr>
        </p:nvSpPr>
        <p:spPr>
          <a:xfrm>
            <a:off x="457200" y="2027237"/>
            <a:ext cx="8229600" cy="4526100"/>
          </a:xfrm>
          <a:prstGeom prst="rect">
            <a:avLst/>
          </a:prstGeom>
          <a:noFill/>
          <a:ln>
            <a:noFill/>
          </a:ln>
        </p:spPr>
        <p:txBody>
          <a:bodyPr wrap="square" lIns="91425" tIns="45700" rIns="91425" bIns="45700" anchor="t" anchorCtr="0">
            <a:noAutofit/>
          </a:bodyPr>
          <a:lstStyle/>
          <a:p>
            <a:pPr lvl="0" indent="101600" rtl="0">
              <a:spcBef>
                <a:spcPts val="0"/>
              </a:spcBef>
              <a:buClr>
                <a:schemeClr val="accent1"/>
              </a:buClr>
              <a:buSzPct val="68000"/>
              <a:buFont typeface="Noto Sans Symbols"/>
              <a:buChar char="▶"/>
            </a:pPr>
            <a:r>
              <a:rPr lang="es-MX" sz="3100">
                <a:latin typeface="Impact"/>
                <a:ea typeface="Impact"/>
                <a:cs typeface="Impact"/>
                <a:sym typeface="Impact"/>
              </a:rPr>
              <a:t>Se informará vía correo electrónico que secuencias didácticas fueron aceptadas para participar en el Encuentro y el profesor o profesores participantes tendrán que enviar, a más tardar el viernes 9 de marzo de 2018, una presentación para exponer su trabajo.</a:t>
            </a:r>
          </a:p>
          <a:p>
            <a:pPr marL="365125" marR="0" lvl="0" indent="-263525" algn="l" rtl="0">
              <a:spcBef>
                <a:spcPts val="400"/>
              </a:spcBef>
              <a:spcAft>
                <a:spcPts val="0"/>
              </a:spcAft>
              <a:buClr>
                <a:schemeClr val="accent1"/>
              </a:buClr>
              <a:buSzPct val="68000"/>
              <a:buFont typeface="Noto Sans Symbols"/>
              <a:buNone/>
            </a:pPr>
            <a:endParaRPr sz="2800" b="0" i="0" u="none">
              <a:solidFill>
                <a:schemeClr val="dk1"/>
              </a:solidFill>
              <a:latin typeface="Impact"/>
              <a:ea typeface="Impact"/>
              <a:cs typeface="Impact"/>
              <a:sym typeface="Impact"/>
            </a:endParaRPr>
          </a:p>
        </p:txBody>
      </p:sp>
      <p:sp>
        <p:nvSpPr>
          <p:cNvPr id="102" name="Shape 102"/>
          <p:cNvSpPr txBox="1">
            <a:spLocks noGrp="1"/>
          </p:cNvSpPr>
          <p:nvPr>
            <p:ph type="title"/>
          </p:nvPr>
        </p:nvSpPr>
        <p:spPr>
          <a:xfrm>
            <a:off x="457200" y="731837"/>
            <a:ext cx="8229600" cy="1146300"/>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Impact"/>
              <a:buNone/>
            </a:pPr>
            <a:r>
              <a:rPr lang="es-MX" sz="4100" b="1" i="0" u="none" strike="noStrike" cap="none">
                <a:solidFill>
                  <a:schemeClr val="dk2"/>
                </a:solidFill>
                <a:latin typeface="Impact"/>
                <a:ea typeface="Impact"/>
                <a:cs typeface="Impact"/>
                <a:sym typeface="Impact"/>
              </a:rPr>
              <a:t>Encuentro de Profesores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651156" y="676271"/>
            <a:ext cx="8229600" cy="6011131"/>
          </a:xfrm>
          <a:prstGeom prst="rect">
            <a:avLst/>
          </a:prstGeom>
          <a:noFill/>
          <a:ln>
            <a:noFill/>
          </a:ln>
        </p:spPr>
        <p:txBody>
          <a:bodyPr wrap="square" lIns="91425" tIns="45700" rIns="91425" bIns="45700" anchor="t" anchorCtr="0">
            <a:noAutofit/>
          </a:bodyPr>
          <a:lstStyle/>
          <a:p>
            <a:pPr marL="365125" marR="0" lvl="0" indent="-263525" algn="l" rtl="0">
              <a:lnSpc>
                <a:spcPct val="100000"/>
              </a:lnSpc>
              <a:spcBef>
                <a:spcPts val="0"/>
              </a:spcBef>
              <a:spcAft>
                <a:spcPts val="0"/>
              </a:spcAft>
              <a:buClr>
                <a:schemeClr val="accent1"/>
              </a:buClr>
              <a:buSzPct val="68000"/>
              <a:buFont typeface="Noto Sans Symbols"/>
              <a:buChar char="▶"/>
            </a:pPr>
            <a:r>
              <a:rPr lang="es-MX" sz="2800" b="0" i="0" u="none" strike="noStrike" cap="none" dirty="0">
                <a:solidFill>
                  <a:schemeClr val="dk1"/>
                </a:solidFill>
                <a:latin typeface="Impact"/>
                <a:ea typeface="Impact"/>
                <a:cs typeface="Impact"/>
                <a:sym typeface="Impact"/>
              </a:rPr>
              <a:t>Se llevará a cabo un proceso de selección de secuencias para elegir aquellas que participarán en el Encuentro.</a:t>
            </a:r>
          </a:p>
          <a:p>
            <a:pPr marL="365125" marR="0" lvl="0" indent="-263525" algn="l" rtl="0">
              <a:lnSpc>
                <a:spcPct val="100000"/>
              </a:lnSpc>
              <a:spcBef>
                <a:spcPts val="400"/>
              </a:spcBef>
              <a:spcAft>
                <a:spcPts val="0"/>
              </a:spcAft>
              <a:buClr>
                <a:schemeClr val="accent1"/>
              </a:buClr>
              <a:buSzPct val="68000"/>
              <a:buFont typeface="Noto Sans Symbols"/>
              <a:buChar char="▶"/>
            </a:pPr>
            <a:r>
              <a:rPr lang="es-MX" sz="2800" b="0" i="0" u="none" strike="noStrike" cap="none" dirty="0">
                <a:solidFill>
                  <a:schemeClr val="dk1"/>
                </a:solidFill>
                <a:latin typeface="Impact"/>
                <a:ea typeface="Impact"/>
                <a:cs typeface="Impact"/>
                <a:sym typeface="Impact"/>
              </a:rPr>
              <a:t>Los aspectos que se tomarán para la selección son: </a:t>
            </a:r>
          </a:p>
          <a:p>
            <a:pPr marL="620712" marR="0" lvl="1" indent="-239712" algn="l" rtl="0">
              <a:lnSpc>
                <a:spcPct val="100000"/>
              </a:lnSpc>
              <a:spcBef>
                <a:spcPts val="300"/>
              </a:spcBef>
              <a:spcAft>
                <a:spcPts val="0"/>
              </a:spcAft>
              <a:buClr>
                <a:schemeClr val="accent1"/>
              </a:buClr>
              <a:buSzPct val="100000"/>
              <a:buFont typeface="Verdana"/>
              <a:buChar char="◦"/>
            </a:pPr>
            <a:r>
              <a:rPr lang="es-MX" sz="2800" b="0" i="0" u="none" strike="noStrike" cap="none" dirty="0">
                <a:solidFill>
                  <a:schemeClr val="dk1"/>
                </a:solidFill>
                <a:latin typeface="Impact"/>
                <a:ea typeface="Impact"/>
                <a:cs typeface="Impact"/>
                <a:sym typeface="Impact"/>
              </a:rPr>
              <a:t>La secuencia deberá cubrir los aspectos solicitados en la rúbrica respectiva</a:t>
            </a:r>
          </a:p>
          <a:p>
            <a:pPr marL="620712" marR="0" lvl="1" indent="-239712" algn="l" rtl="0">
              <a:lnSpc>
                <a:spcPct val="100000"/>
              </a:lnSpc>
              <a:spcBef>
                <a:spcPts val="300"/>
              </a:spcBef>
              <a:spcAft>
                <a:spcPts val="0"/>
              </a:spcAft>
              <a:buClr>
                <a:schemeClr val="accent1"/>
              </a:buClr>
              <a:buSzPct val="100000"/>
              <a:buFont typeface="Verdana"/>
              <a:buChar char="◦"/>
            </a:pPr>
            <a:r>
              <a:rPr lang="es-MX" sz="2800" b="0" i="0" u="none" strike="noStrike" cap="none" dirty="0">
                <a:solidFill>
                  <a:schemeClr val="dk1"/>
                </a:solidFill>
                <a:latin typeface="Impact"/>
                <a:ea typeface="Impact"/>
                <a:cs typeface="Impact"/>
                <a:sym typeface="Impact"/>
              </a:rPr>
              <a:t>Participación de los profesores en el Seminario del Programa Dominó TIC</a:t>
            </a:r>
          </a:p>
          <a:p>
            <a:pPr marL="620712" marR="0" lvl="1" indent="-239712" algn="l" rtl="0">
              <a:lnSpc>
                <a:spcPct val="100000"/>
              </a:lnSpc>
              <a:spcBef>
                <a:spcPts val="300"/>
              </a:spcBef>
              <a:spcAft>
                <a:spcPts val="0"/>
              </a:spcAft>
              <a:buClr>
                <a:schemeClr val="accent1"/>
              </a:buClr>
              <a:buSzPct val="100000"/>
              <a:buFont typeface="Verdana"/>
              <a:buChar char="◦"/>
            </a:pPr>
            <a:r>
              <a:rPr lang="es-MX" sz="2800" b="0" i="0" u="none" strike="noStrike" cap="none" dirty="0">
                <a:solidFill>
                  <a:schemeClr val="dk1"/>
                </a:solidFill>
                <a:latin typeface="Impact"/>
                <a:ea typeface="Impact"/>
                <a:cs typeface="Impact"/>
                <a:sym typeface="Impact"/>
              </a:rPr>
              <a:t>Participación en la Feria de Alumnos</a:t>
            </a:r>
          </a:p>
          <a:p>
            <a:pPr marL="620712" marR="0" lvl="1" indent="-239712" algn="l" rtl="0">
              <a:lnSpc>
                <a:spcPct val="100000"/>
              </a:lnSpc>
              <a:spcBef>
                <a:spcPts val="300"/>
              </a:spcBef>
              <a:spcAft>
                <a:spcPts val="0"/>
              </a:spcAft>
              <a:buClr>
                <a:schemeClr val="accent1"/>
              </a:buClr>
              <a:buSzPct val="100000"/>
              <a:buFont typeface="Verdana"/>
              <a:buChar char="◦"/>
            </a:pPr>
            <a:r>
              <a:rPr lang="es-MX" sz="2800" b="0" i="0" u="none" strike="noStrike" cap="none" dirty="0">
                <a:solidFill>
                  <a:schemeClr val="dk1"/>
                </a:solidFill>
                <a:latin typeface="Impact"/>
                <a:ea typeface="Impact"/>
                <a:cs typeface="Impact"/>
                <a:sym typeface="Impact"/>
              </a:rPr>
              <a:t>Cada </a:t>
            </a:r>
            <a:r>
              <a:rPr lang="es-MX" sz="2800" dirty="0">
                <a:latin typeface="Impact"/>
                <a:ea typeface="Impact"/>
                <a:cs typeface="Impact"/>
                <a:sym typeface="Impact"/>
              </a:rPr>
              <a:t>p</a:t>
            </a:r>
            <a:r>
              <a:rPr lang="es-MX" sz="2800" b="0" i="0" u="none" strike="noStrike" cap="none" dirty="0">
                <a:solidFill>
                  <a:schemeClr val="dk1"/>
                </a:solidFill>
                <a:latin typeface="Impact"/>
                <a:ea typeface="Impact"/>
                <a:cs typeface="Impact"/>
                <a:sym typeface="Impact"/>
              </a:rPr>
              <a:t>rofesor o equipo puede participar como ponente con una secuencia </a:t>
            </a:r>
            <a:r>
              <a:rPr lang="es-MX" sz="2800" b="0" i="0" u="none" strike="noStrike" cap="none" dirty="0" smtClean="0">
                <a:solidFill>
                  <a:schemeClr val="dk1"/>
                </a:solidFill>
                <a:latin typeface="Impact"/>
                <a:ea typeface="Impact"/>
                <a:cs typeface="Impact"/>
                <a:sym typeface="Impact"/>
              </a:rPr>
              <a:t>didáctica como máximo</a:t>
            </a:r>
            <a:endParaRPr lang="es-MX" sz="2800" b="0" i="0" u="none" strike="noStrike" cap="none" dirty="0">
              <a:solidFill>
                <a:schemeClr val="dk1"/>
              </a:solidFill>
              <a:latin typeface="Impact"/>
              <a:ea typeface="Impact"/>
              <a:cs typeface="Impact"/>
              <a:sym typeface="Impact"/>
            </a:endParaRPr>
          </a:p>
          <a:p>
            <a:pPr marL="365125" marR="0" lvl="0" indent="-263525" algn="l" rtl="0">
              <a:spcBef>
                <a:spcPts val="400"/>
              </a:spcBef>
              <a:spcAft>
                <a:spcPts val="0"/>
              </a:spcAft>
              <a:buClr>
                <a:schemeClr val="accent1"/>
              </a:buClr>
              <a:buSzPct val="68000"/>
              <a:buFont typeface="Noto Sans Symbols"/>
              <a:buNone/>
            </a:pPr>
            <a:endParaRPr sz="2800" b="0" i="0" u="none" strike="noStrike" cap="none" dirty="0">
              <a:solidFill>
                <a:schemeClr val="dk1"/>
              </a:solidFill>
              <a:latin typeface="Impact"/>
              <a:ea typeface="Impact"/>
              <a:cs typeface="Impact"/>
              <a:sym typeface="Impact"/>
            </a:endParaRPr>
          </a:p>
        </p:txBody>
      </p:sp>
      <p:sp>
        <p:nvSpPr>
          <p:cNvPr id="108" name="Shape 108"/>
          <p:cNvSpPr txBox="1">
            <a:spLocks noGrp="1"/>
          </p:cNvSpPr>
          <p:nvPr>
            <p:ph type="title"/>
          </p:nvPr>
        </p:nvSpPr>
        <p:spPr>
          <a:xfrm>
            <a:off x="457200" y="-42283"/>
            <a:ext cx="8229600" cy="882793"/>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Impact"/>
              <a:buNone/>
            </a:pPr>
            <a:r>
              <a:rPr lang="es-MX" sz="4100" b="1" i="0" u="none" strike="noStrike" cap="none" dirty="0">
                <a:solidFill>
                  <a:schemeClr val="dk2"/>
                </a:solidFill>
                <a:latin typeface="Impact"/>
                <a:ea typeface="Impact"/>
                <a:cs typeface="Impact"/>
                <a:sym typeface="Impact"/>
              </a:rPr>
              <a:t>Encuentro de Profesores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6789"/>
            <a:ext cx="8229600" cy="1146174"/>
          </a:xfrm>
          <a:prstGeom prst="rect">
            <a:avLst/>
          </a:prstGeom>
          <a:noFill/>
          <a:ln>
            <a:noFill/>
          </a:ln>
        </p:spPr>
        <p:txBody>
          <a:bodyPr wrap="square" lIns="91425" tIns="45700" rIns="91425" bIns="45700" anchor="ctr" anchorCtr="0">
            <a:noAutofit/>
          </a:bodyPr>
          <a:lstStyle/>
          <a:p>
            <a:pPr marL="0" marR="0" lvl="0" indent="0" algn="l" rtl="0">
              <a:lnSpc>
                <a:spcPct val="100000"/>
              </a:lnSpc>
              <a:spcBef>
                <a:spcPts val="0"/>
              </a:spcBef>
              <a:spcAft>
                <a:spcPts val="0"/>
              </a:spcAft>
              <a:buClr>
                <a:schemeClr val="dk2"/>
              </a:buClr>
              <a:buSzPct val="25000"/>
              <a:buFont typeface="Impact"/>
              <a:buNone/>
            </a:pPr>
            <a:r>
              <a:rPr lang="es-MX" sz="4100" b="1" i="0" u="none" strike="noStrike" cap="none" dirty="0">
                <a:solidFill>
                  <a:schemeClr val="dk2"/>
                </a:solidFill>
                <a:latin typeface="Impact"/>
                <a:ea typeface="Impact"/>
                <a:cs typeface="Impact"/>
                <a:sym typeface="Impact"/>
              </a:rPr>
              <a:t>Sitio Web - Dirección General</a:t>
            </a:r>
          </a:p>
        </p:txBody>
      </p:sp>
      <p:sp>
        <p:nvSpPr>
          <p:cNvPr id="114" name="Shape 114"/>
          <p:cNvSpPr txBox="1"/>
          <p:nvPr/>
        </p:nvSpPr>
        <p:spPr>
          <a:xfrm>
            <a:off x="684212" y="1120636"/>
            <a:ext cx="8135936" cy="5016500"/>
          </a:xfrm>
          <a:prstGeom prst="rect">
            <a:avLst/>
          </a:prstGeom>
          <a:noFill/>
          <a:ln>
            <a:noFill/>
          </a:ln>
        </p:spPr>
        <p:txBody>
          <a:bodyPr wrap="square" lIns="91425" tIns="45700" rIns="91425" bIns="45700" anchor="t" anchorCtr="0">
            <a:noAutofit/>
          </a:bodyPr>
          <a:lstStyle/>
          <a:p>
            <a:pPr marL="457200" marR="0" lvl="0" indent="-457200" algn="l" rtl="0">
              <a:lnSpc>
                <a:spcPct val="100000"/>
              </a:lnSpc>
              <a:spcBef>
                <a:spcPts val="0"/>
              </a:spcBef>
              <a:spcAft>
                <a:spcPts val="0"/>
              </a:spcAft>
              <a:buClr>
                <a:schemeClr val="dk1"/>
              </a:buClr>
              <a:buSzPct val="100000"/>
              <a:buFont typeface="Arial"/>
              <a:buChar char="•"/>
            </a:pPr>
            <a:r>
              <a:rPr lang="es-MX" sz="3200" b="0" i="0" u="none" dirty="0">
                <a:solidFill>
                  <a:schemeClr val="dk1"/>
                </a:solidFill>
                <a:latin typeface="Impact"/>
                <a:ea typeface="Impact"/>
                <a:cs typeface="Impact"/>
                <a:sym typeface="Impact"/>
              </a:rPr>
              <a:t>La liga para acceder al sitio es: </a:t>
            </a:r>
          </a:p>
          <a:p>
            <a:pPr marL="1143000" marR="0" lvl="2" indent="-228600" algn="l" rtl="0">
              <a:lnSpc>
                <a:spcPct val="100000"/>
              </a:lnSpc>
              <a:spcBef>
                <a:spcPts val="0"/>
              </a:spcBef>
              <a:spcAft>
                <a:spcPts val="0"/>
              </a:spcAft>
              <a:buClr>
                <a:schemeClr val="dk1"/>
              </a:buClr>
              <a:buSzPct val="25000"/>
              <a:buFont typeface="Impact"/>
              <a:buNone/>
            </a:pPr>
            <a:r>
              <a:rPr lang="es-MX" sz="3200" b="0" i="0" u="none" strike="noStrike" cap="none" dirty="0">
                <a:solidFill>
                  <a:schemeClr val="dk1"/>
                </a:solidFill>
                <a:latin typeface="Impact"/>
                <a:ea typeface="Impact"/>
                <a:cs typeface="Impact"/>
                <a:sym typeface="Impact"/>
              </a:rPr>
              <a:t>   </a:t>
            </a:r>
            <a:r>
              <a:rPr lang="es-MX" sz="3200" b="0" i="0" u="none" strike="noStrike" cap="none" dirty="0">
                <a:solidFill>
                  <a:schemeClr val="dk1"/>
                </a:solidFill>
                <a:latin typeface="Impact"/>
                <a:ea typeface="Impact"/>
                <a:cs typeface="Impact"/>
                <a:sym typeface="Impact"/>
                <a:hlinkClick r:id="rId3"/>
              </a:rPr>
              <a:t>http://domino.dgenp.unam.mx </a:t>
            </a:r>
            <a:endParaRPr lang="es-MX" sz="3200" b="0" i="0" u="none" strike="noStrike" cap="none" dirty="0">
              <a:solidFill>
                <a:schemeClr val="dk1"/>
              </a:solidFill>
              <a:latin typeface="Impact"/>
              <a:ea typeface="Impact"/>
              <a:cs typeface="Impact"/>
              <a:sym typeface="Impact"/>
            </a:endParaRPr>
          </a:p>
          <a:p>
            <a:pPr marL="457200" marR="0" lvl="0" indent="-457200" algn="l" rtl="0">
              <a:lnSpc>
                <a:spcPct val="100000"/>
              </a:lnSpc>
              <a:spcBef>
                <a:spcPts val="0"/>
              </a:spcBef>
              <a:spcAft>
                <a:spcPts val="0"/>
              </a:spcAft>
              <a:buClr>
                <a:schemeClr val="dk1"/>
              </a:buClr>
              <a:buSzPct val="100000"/>
              <a:buFont typeface="Arial"/>
              <a:buChar char="•"/>
            </a:pPr>
            <a:r>
              <a:rPr lang="es-MX" sz="3200" b="0" i="0" u="none" dirty="0">
                <a:solidFill>
                  <a:schemeClr val="dk1"/>
                </a:solidFill>
                <a:latin typeface="Impact"/>
                <a:ea typeface="Impact"/>
                <a:cs typeface="Impact"/>
                <a:sym typeface="Impact"/>
              </a:rPr>
              <a:t>El sitio contiene información del Programa, así como el calendario de eventos </a:t>
            </a:r>
          </a:p>
          <a:p>
            <a:pPr marL="457200" marR="0" lvl="0" indent="-457200" algn="l" rtl="0">
              <a:lnSpc>
                <a:spcPct val="100000"/>
              </a:lnSpc>
              <a:spcBef>
                <a:spcPts val="0"/>
              </a:spcBef>
              <a:spcAft>
                <a:spcPts val="0"/>
              </a:spcAft>
              <a:buClr>
                <a:schemeClr val="dk1"/>
              </a:buClr>
              <a:buSzPct val="100000"/>
              <a:buFont typeface="Arial"/>
              <a:buChar char="•"/>
            </a:pPr>
            <a:r>
              <a:rPr lang="es-MX" sz="3200" b="0" i="0" u="none" dirty="0">
                <a:solidFill>
                  <a:schemeClr val="dk1"/>
                </a:solidFill>
                <a:latin typeface="Impact"/>
                <a:ea typeface="Impact"/>
                <a:cs typeface="Impact"/>
                <a:sym typeface="Impact"/>
              </a:rPr>
              <a:t>En él, se tendrá acceso a muestras de los productos de alumnos y profesores </a:t>
            </a:r>
          </a:p>
          <a:p>
            <a:pPr marL="457200" marR="0" lvl="0" indent="-457200" algn="l" rtl="0">
              <a:lnSpc>
                <a:spcPct val="100000"/>
              </a:lnSpc>
              <a:spcBef>
                <a:spcPts val="0"/>
              </a:spcBef>
              <a:spcAft>
                <a:spcPts val="0"/>
              </a:spcAft>
              <a:buClr>
                <a:schemeClr val="dk1"/>
              </a:buClr>
              <a:buSzPct val="100000"/>
              <a:buFont typeface="Arial"/>
              <a:buChar char="•"/>
            </a:pPr>
            <a:r>
              <a:rPr lang="es-MX" sz="3200" b="0" i="0" u="none" dirty="0">
                <a:solidFill>
                  <a:schemeClr val="dk1"/>
                </a:solidFill>
                <a:latin typeface="Impact"/>
                <a:ea typeface="Impact"/>
                <a:cs typeface="Impact"/>
                <a:sym typeface="Impact"/>
              </a:rPr>
              <a:t>Habrá ligas a los blogs y páginas Web de los planteles y profesores. </a:t>
            </a:r>
          </a:p>
          <a:p>
            <a:pPr marL="457200" marR="0" lvl="0" indent="-457200" algn="l" rtl="0">
              <a:lnSpc>
                <a:spcPct val="100000"/>
              </a:lnSpc>
              <a:spcBef>
                <a:spcPts val="0"/>
              </a:spcBef>
              <a:spcAft>
                <a:spcPts val="0"/>
              </a:spcAft>
              <a:buClr>
                <a:schemeClr val="dk1"/>
              </a:buClr>
              <a:buSzPct val="100000"/>
              <a:buFont typeface="Arial"/>
              <a:buChar char="•"/>
            </a:pPr>
            <a:r>
              <a:rPr lang="es-MX" sz="3200" b="0" i="0" u="none" dirty="0">
                <a:solidFill>
                  <a:schemeClr val="dk1"/>
                </a:solidFill>
                <a:latin typeface="Impact"/>
                <a:ea typeface="Impact"/>
                <a:cs typeface="Impact"/>
                <a:sym typeface="Impact"/>
              </a:rPr>
              <a:t>Se tendrá la liga para el registro de profesores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body" idx="1"/>
          </p:nvPr>
        </p:nvSpPr>
        <p:spPr>
          <a:xfrm>
            <a:off x="457200" y="1363662"/>
            <a:ext cx="8229600" cy="4525961"/>
          </a:xfrm>
          <a:prstGeom prst="rect">
            <a:avLst/>
          </a:prstGeom>
          <a:noFill/>
          <a:ln>
            <a:noFill/>
          </a:ln>
        </p:spPr>
        <p:txBody>
          <a:bodyPr wrap="square" lIns="91425" tIns="45700" rIns="91425" bIns="45700" anchor="t" anchorCtr="0">
            <a:noAutofit/>
          </a:bodyPr>
          <a:lstStyle/>
          <a:p>
            <a:pPr marL="365125" marR="0" lvl="0" indent="-263525" algn="l" rtl="0">
              <a:lnSpc>
                <a:spcPct val="100000"/>
              </a:lnSpc>
              <a:spcBef>
                <a:spcPts val="0"/>
              </a:spcBef>
              <a:spcAft>
                <a:spcPts val="0"/>
              </a:spcAft>
              <a:buClr>
                <a:schemeClr val="accent1"/>
              </a:buClr>
              <a:buSzPct val="68000"/>
              <a:buFont typeface="Noto Sans Symbols"/>
              <a:buNone/>
            </a:pPr>
            <a:endParaRPr sz="3200" b="0" i="0" u="none" dirty="0">
              <a:solidFill>
                <a:schemeClr val="dk1"/>
              </a:solidFill>
              <a:latin typeface="Impact"/>
              <a:ea typeface="Impact"/>
              <a:cs typeface="Impact"/>
              <a:sym typeface="Impact"/>
            </a:endParaRPr>
          </a:p>
          <a:p>
            <a:pPr marL="365125" marR="0" lvl="0" indent="-263525" algn="just" rtl="0">
              <a:lnSpc>
                <a:spcPct val="100000"/>
              </a:lnSpc>
              <a:spcBef>
                <a:spcPts val="400"/>
              </a:spcBef>
              <a:spcAft>
                <a:spcPts val="0"/>
              </a:spcAft>
              <a:buClr>
                <a:schemeClr val="accent1"/>
              </a:buClr>
              <a:buSzPct val="25000"/>
              <a:buFont typeface="Noto Sans Symbols"/>
              <a:buNone/>
            </a:pPr>
            <a:r>
              <a:rPr lang="es-MX" sz="3200" b="0" i="0" u="none" dirty="0">
                <a:solidFill>
                  <a:schemeClr val="dk1"/>
                </a:solidFill>
                <a:latin typeface="Impact"/>
                <a:ea typeface="Impact"/>
                <a:cs typeface="Impact"/>
                <a:sym typeface="Impact"/>
              </a:rPr>
              <a:t>La fecha límite de registro al Seminario del Programa Dominó TIC es el:</a:t>
            </a:r>
          </a:p>
          <a:p>
            <a:pPr marL="365125" marR="0" lvl="0" indent="-263525" algn="ctr" rtl="0">
              <a:lnSpc>
                <a:spcPct val="100000"/>
              </a:lnSpc>
              <a:spcBef>
                <a:spcPts val="400"/>
              </a:spcBef>
              <a:spcAft>
                <a:spcPts val="0"/>
              </a:spcAft>
              <a:buClr>
                <a:schemeClr val="accent1"/>
              </a:buClr>
              <a:buSzPct val="25000"/>
              <a:buFont typeface="Noto Sans Symbols"/>
              <a:buNone/>
            </a:pPr>
            <a:r>
              <a:rPr lang="es-MX" sz="3200" b="0" i="0" u="none" dirty="0">
                <a:solidFill>
                  <a:schemeClr val="dk1"/>
                </a:solidFill>
                <a:latin typeface="Impact"/>
                <a:ea typeface="Impact"/>
                <a:cs typeface="Impact"/>
                <a:sym typeface="Impact"/>
              </a:rPr>
              <a:t>30 de septiembre de 2017</a:t>
            </a:r>
          </a:p>
          <a:p>
            <a:pPr marL="620712" marR="0" lvl="1" indent="-239712" algn="ctr" rtl="0">
              <a:lnSpc>
                <a:spcPct val="100000"/>
              </a:lnSpc>
              <a:spcBef>
                <a:spcPts val="300"/>
              </a:spcBef>
              <a:spcAft>
                <a:spcPts val="0"/>
              </a:spcAft>
              <a:buClr>
                <a:schemeClr val="accent1"/>
              </a:buClr>
              <a:buSzPct val="25000"/>
              <a:buFont typeface="Verdana"/>
              <a:buNone/>
            </a:pPr>
            <a:endParaRPr sz="3200" b="0" i="0" u="none" strike="noStrike" cap="none" dirty="0">
              <a:solidFill>
                <a:schemeClr val="dk1"/>
              </a:solidFill>
              <a:latin typeface="Impact"/>
              <a:ea typeface="Impact"/>
              <a:cs typeface="Impact"/>
              <a:sym typeface="Impact"/>
            </a:endParaRPr>
          </a:p>
          <a:p>
            <a:pPr marL="365125" marR="0" lvl="0" indent="-263525" algn="ctr" rtl="0">
              <a:lnSpc>
                <a:spcPct val="100000"/>
              </a:lnSpc>
              <a:spcBef>
                <a:spcPts val="400"/>
              </a:spcBef>
              <a:spcAft>
                <a:spcPts val="0"/>
              </a:spcAft>
              <a:buClr>
                <a:schemeClr val="accent1"/>
              </a:buClr>
              <a:buSzPct val="25000"/>
              <a:buFont typeface="Noto Sans Symbols"/>
              <a:buNone/>
            </a:pPr>
            <a:r>
              <a:rPr lang="es-MX" sz="3200" b="0" i="0" u="none" dirty="0">
                <a:solidFill>
                  <a:schemeClr val="dk1"/>
                </a:solidFill>
                <a:latin typeface="Impact"/>
                <a:ea typeface="Impact"/>
                <a:cs typeface="Impact"/>
                <a:sym typeface="Impact"/>
              </a:rPr>
              <a:t>Es necesario  registrase en la siguiente página: </a:t>
            </a:r>
            <a:r>
              <a:rPr lang="es-MX" sz="3200" b="1" i="0" u="sng" dirty="0">
                <a:solidFill>
                  <a:schemeClr val="hlink"/>
                </a:solidFill>
                <a:latin typeface="Rambla"/>
                <a:ea typeface="Rambla"/>
                <a:cs typeface="Rambla"/>
                <a:sym typeface="Rambla"/>
                <a:hlinkClick r:id="rId3"/>
              </a:rPr>
              <a:t>http://domino.dgenp.unam.mx</a:t>
            </a:r>
          </a:p>
          <a:p>
            <a:pPr marL="858837" marR="0" lvl="2" indent="-236537" algn="l" rtl="0">
              <a:lnSpc>
                <a:spcPct val="100000"/>
              </a:lnSpc>
              <a:spcBef>
                <a:spcPts val="300"/>
              </a:spcBef>
              <a:spcAft>
                <a:spcPts val="0"/>
              </a:spcAft>
              <a:buClr>
                <a:schemeClr val="accent2"/>
              </a:buClr>
              <a:buSzPct val="25000"/>
              <a:buFont typeface="Noto Sans Symbols"/>
              <a:buNone/>
            </a:pPr>
            <a:endParaRPr sz="3200" b="0" i="0" u="none" strike="noStrike" cap="none" dirty="0">
              <a:solidFill>
                <a:schemeClr val="dk1"/>
              </a:solidFill>
              <a:latin typeface="Impact"/>
              <a:ea typeface="Impact"/>
              <a:cs typeface="Impact"/>
              <a:sym typeface="Impact"/>
            </a:endParaRPr>
          </a:p>
          <a:p>
            <a:pPr marL="365125" marR="0" lvl="0" indent="-263525" algn="l" rtl="0">
              <a:spcBef>
                <a:spcPts val="400"/>
              </a:spcBef>
              <a:spcAft>
                <a:spcPts val="0"/>
              </a:spcAft>
              <a:buClr>
                <a:schemeClr val="accent1"/>
              </a:buClr>
              <a:buSzPct val="68000"/>
              <a:buFont typeface="Noto Sans Symbols"/>
              <a:buNone/>
            </a:pPr>
            <a:endParaRPr sz="3200" b="0" i="0" u="none" strike="noStrike" cap="none" dirty="0">
              <a:solidFill>
                <a:schemeClr val="dk1"/>
              </a:solidFill>
              <a:latin typeface="Impact"/>
              <a:ea typeface="Impact"/>
              <a:cs typeface="Impact"/>
              <a:sym typeface="Impact"/>
            </a:endParaRPr>
          </a:p>
        </p:txBody>
      </p:sp>
    </p:spTree>
  </p:cSld>
  <p:clrMapOvr>
    <a:masterClrMapping/>
  </p:clrMapOvr>
</p:sld>
</file>

<file path=ppt/theme/theme1.xml><?xml version="1.0" encoding="utf-8"?>
<a:theme xmlns:a="http://schemas.openxmlformats.org/drawingml/2006/main" name="1_Concurrencia">
  <a:themeElements>
    <a:clrScheme name="Concurrencia">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urrencia">
  <a:themeElements>
    <a:clrScheme name="Concurrencia">
      <a:dk1>
        <a:srgbClr val="000000"/>
      </a:dk1>
      <a:lt1>
        <a:srgbClr val="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TotalTime>
  <Words>848</Words>
  <Application>Microsoft Office PowerPoint</Application>
  <PresentationFormat>Presentación en pantalla (4:3)</PresentationFormat>
  <Paragraphs>96</Paragraphs>
  <Slides>19</Slides>
  <Notes>17</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19</vt:i4>
      </vt:variant>
    </vt:vector>
  </HeadingPairs>
  <TitlesOfParts>
    <vt:vector size="26" baseType="lpstr">
      <vt:lpstr>Arial</vt:lpstr>
      <vt:lpstr>Impact</vt:lpstr>
      <vt:lpstr>Noto Sans Symbols</vt:lpstr>
      <vt:lpstr>Verdana</vt:lpstr>
      <vt:lpstr>Rambla</vt:lpstr>
      <vt:lpstr>1_Concurrencia</vt:lpstr>
      <vt:lpstr>Concurrencia</vt:lpstr>
      <vt:lpstr>Presentación de PowerPoint</vt:lpstr>
      <vt:lpstr>Programa Dominó TIC-ENP</vt:lpstr>
      <vt:lpstr>Continuidad del programa</vt:lpstr>
      <vt:lpstr>Seminario</vt:lpstr>
      <vt:lpstr>Encuentro de Profesores</vt:lpstr>
      <vt:lpstr>Encuentro de Profesores</vt:lpstr>
      <vt:lpstr>Encuentro de Profesores</vt:lpstr>
      <vt:lpstr>Sitio Web - Dirección General</vt:lpstr>
      <vt:lpstr>Presentación de PowerPoint</vt:lpstr>
      <vt:lpstr>Presentación de PowerPoint</vt:lpstr>
      <vt:lpstr>Fechas importantes:</vt:lpstr>
      <vt:lpstr>Presentación de PowerPoint</vt:lpstr>
      <vt:lpstr>Rubro de constancias:</vt:lpstr>
      <vt:lpstr>Constancia de asistencia al Seminario y de Pertenencia al Programa Dominó TIC</vt:lpstr>
      <vt:lpstr>Feria de alumnos</vt:lpstr>
      <vt:lpstr>Feria de alumnos</vt:lpstr>
      <vt:lpstr>Sugerencias para el envío de archivos</vt:lpstr>
      <vt:lpstr>Presentación de PowerPoint</vt:lpstr>
      <vt:lpstr>Informes del Programa Dominó TIC ENP 2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Claudia Sánchez</dc:creator>
  <cp:lastModifiedBy>Usuario de Windows</cp:lastModifiedBy>
  <cp:revision>25</cp:revision>
  <dcterms:modified xsi:type="dcterms:W3CDTF">2017-09-13T20:55:17Z</dcterms:modified>
</cp:coreProperties>
</file>